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6"/>
  </p:notesMasterIdLst>
  <p:sldIdLst>
    <p:sldId id="256" r:id="rId2"/>
    <p:sldId id="257" r:id="rId3"/>
    <p:sldId id="271" r:id="rId4"/>
    <p:sldId id="262" r:id="rId5"/>
    <p:sldId id="277" r:id="rId6"/>
    <p:sldId id="266" r:id="rId7"/>
    <p:sldId id="267" r:id="rId8"/>
    <p:sldId id="268" r:id="rId9"/>
    <p:sldId id="273" r:id="rId10"/>
    <p:sldId id="275" r:id="rId11"/>
    <p:sldId id="274" r:id="rId12"/>
    <p:sldId id="269" r:id="rId13"/>
    <p:sldId id="263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2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5" algn="l" defTabSz="9142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1" algn="l" defTabSz="9142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3" algn="l" defTabSz="9142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60" algn="l" defTabSz="9142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86" algn="l" defTabSz="9142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6" algn="l" defTabSz="9142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3" algn="l" defTabSz="9142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6" algn="l" defTabSz="9142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C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94" d="100"/>
          <a:sy n="94" d="100"/>
        </p:scale>
        <p:origin x="-88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FC206-9292-4D3A-8FC4-C8B1B2D4F7D6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657CE-AA6C-4A8A-A8D5-A424912855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101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5" algn="l" defTabSz="9142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1" algn="l" defTabSz="9142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13" algn="l" defTabSz="9142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60" algn="l" defTabSz="9142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86" algn="l" defTabSz="9142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26" algn="l" defTabSz="9142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63" algn="l" defTabSz="9142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06" algn="l" defTabSz="9142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E8FC8-87C4-46A9-84F9-89B5302B2290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52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E8FC8-87C4-46A9-84F9-89B5302B2290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16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E8FC8-87C4-46A9-84F9-89B5302B2290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386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E8FC8-87C4-46A9-84F9-89B5302B2290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50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6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42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9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28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1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135" indent="0">
              <a:buNone/>
              <a:defRPr sz="2000" b="1"/>
            </a:lvl2pPr>
            <a:lvl3pPr marL="914281" indent="0">
              <a:buNone/>
              <a:defRPr sz="1800" b="1"/>
            </a:lvl3pPr>
            <a:lvl4pPr marL="1371413" indent="0">
              <a:buNone/>
              <a:defRPr sz="1600" b="1"/>
            </a:lvl4pPr>
            <a:lvl5pPr marL="1828560" indent="0">
              <a:buNone/>
              <a:defRPr sz="1600" b="1"/>
            </a:lvl5pPr>
            <a:lvl6pPr marL="2285686" indent="0">
              <a:buNone/>
              <a:defRPr sz="1600" b="1"/>
            </a:lvl6pPr>
            <a:lvl7pPr marL="2742826" indent="0">
              <a:buNone/>
              <a:defRPr sz="1600" b="1"/>
            </a:lvl7pPr>
            <a:lvl8pPr marL="3199963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marL="0" lvl="0" indent="0" algn="l" defTabSz="914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135" indent="0">
              <a:buNone/>
              <a:defRPr sz="2000" b="1"/>
            </a:lvl2pPr>
            <a:lvl3pPr marL="914281" indent="0">
              <a:buNone/>
              <a:defRPr sz="1800" b="1"/>
            </a:lvl3pPr>
            <a:lvl4pPr marL="1371413" indent="0">
              <a:buNone/>
              <a:defRPr sz="1600" b="1"/>
            </a:lvl4pPr>
            <a:lvl5pPr marL="1828560" indent="0">
              <a:buNone/>
              <a:defRPr sz="1600" b="1"/>
            </a:lvl5pPr>
            <a:lvl6pPr marL="2285686" indent="0">
              <a:buNone/>
              <a:defRPr sz="1600" b="1"/>
            </a:lvl6pPr>
            <a:lvl7pPr marL="2742826" indent="0">
              <a:buNone/>
              <a:defRPr sz="1600" b="1"/>
            </a:lvl7pPr>
            <a:lvl8pPr marL="3199963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marL="0" lvl="0" indent="0" algn="l" defTabSz="914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marL="0" algn="ctr" defTabSz="914281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12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28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69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6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135" indent="0">
              <a:buNone/>
              <a:defRPr sz="1200"/>
            </a:lvl2pPr>
            <a:lvl3pPr marL="914281" indent="0">
              <a:buNone/>
              <a:defRPr sz="1000"/>
            </a:lvl3pPr>
            <a:lvl4pPr marL="1371413" indent="0">
              <a:buNone/>
              <a:defRPr sz="900"/>
            </a:lvl4pPr>
            <a:lvl5pPr marL="1828560" indent="0">
              <a:buNone/>
              <a:defRPr sz="900"/>
            </a:lvl5pPr>
            <a:lvl6pPr marL="2285686" indent="0">
              <a:buNone/>
              <a:defRPr sz="900"/>
            </a:lvl6pPr>
            <a:lvl7pPr marL="2742826" indent="0">
              <a:buNone/>
              <a:defRPr sz="900"/>
            </a:lvl7pPr>
            <a:lvl8pPr marL="3199963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marL="0" marR="0" lvl="0" indent="0" algn="l" defTabSz="91428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7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58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1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135" indent="0">
              <a:buNone/>
              <a:defRPr sz="1200"/>
            </a:lvl2pPr>
            <a:lvl3pPr marL="914281" indent="0">
              <a:buNone/>
              <a:defRPr sz="1000"/>
            </a:lvl3pPr>
            <a:lvl4pPr marL="1371413" indent="0">
              <a:buNone/>
              <a:defRPr sz="900"/>
            </a:lvl4pPr>
            <a:lvl5pPr marL="1828560" indent="0">
              <a:buNone/>
              <a:defRPr sz="900"/>
            </a:lvl5pPr>
            <a:lvl6pPr marL="2285686" indent="0">
              <a:buNone/>
              <a:defRPr sz="900"/>
            </a:lvl6pPr>
            <a:lvl7pPr marL="2742826" indent="0">
              <a:buNone/>
              <a:defRPr sz="900"/>
            </a:lvl7pPr>
            <a:lvl8pPr marL="3199963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30" tIns="45720" rIns="9143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9"/>
            <a:ext cx="7520940" cy="3579849"/>
          </a:xfrm>
          <a:prstGeom prst="rect">
            <a:avLst/>
          </a:prstGeom>
        </p:spPr>
        <p:txBody>
          <a:bodyPr vert="horz" lIns="91430" tIns="45720" rIns="9143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30" tIns="45720" rIns="9143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30" tIns="45720" rIns="9143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281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81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14" indent="-173714" algn="l" defTabSz="914281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285" indent="-164572" algn="l" defTabSz="914281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851" indent="-164572" algn="l" defTabSz="914281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417" indent="-173714" algn="l" defTabSz="914281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127" indent="-173714" algn="l" defTabSz="914281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125" indent="-164572" algn="l" defTabSz="914281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695" indent="-164572" algn="l" defTabSz="914281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1985" indent="-164572" algn="l" defTabSz="914281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1" algn="l" defTabSz="9142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3" algn="l" defTabSz="9142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0" algn="l" defTabSz="9142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6" algn="l" defTabSz="9142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6" algn="l" defTabSz="9142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3" algn="l" defTabSz="9142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6" algn="l" defTabSz="9142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52642" y="70333"/>
            <a:ext cx="4572000" cy="646331"/>
          </a:xfrm>
          <a:prstGeom prst="rect">
            <a:avLst/>
          </a:prstGeom>
        </p:spPr>
        <p:txBody>
          <a:bodyPr lIns="91430" tIns="45720" rIns="91430" bIns="45720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МИНСКАЯ ОБЛАСТЬ</a:t>
            </a:r>
          </a:p>
          <a:p>
            <a:pPr algn="ctr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РАЙОН</a:t>
            </a:r>
          </a:p>
        </p:txBody>
      </p:sp>
      <p:pic>
        <p:nvPicPr>
          <p:cNvPr id="7" name="Picture 4" descr="Герб Минской области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60" y="143563"/>
            <a:ext cx="1764448" cy="177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Documents and Settings\Admin\Рабочий стол\111.png"/>
          <p:cNvPicPr/>
          <p:nvPr/>
        </p:nvPicPr>
        <p:blipFill>
          <a:blip r:embed="rId3" cstate="print"/>
          <a:stretch/>
        </p:blipFill>
        <p:spPr>
          <a:xfrm>
            <a:off x="7308304" y="143563"/>
            <a:ext cx="1513342" cy="1800200"/>
          </a:xfrm>
          <a:prstGeom prst="rect">
            <a:avLst/>
          </a:prstGeom>
          <a:ln>
            <a:noFill/>
          </a:ln>
        </p:spPr>
      </p:pic>
      <p:pic>
        <p:nvPicPr>
          <p:cNvPr id="12" name="Picture 10" descr="https://realt.by/typo3temp/pics/60/a1/60a13689bd832c408e7fb42ceb31f5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6912"/>
            <a:ext cx="753584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86250" y="844704"/>
            <a:ext cx="4145990" cy="1631216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0" tIns="45720" rIns="91430" bIns="4572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Пилотный проект «Разработка модели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туристического кластера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«Пристоличье»</a:t>
            </a:r>
          </a:p>
        </p:txBody>
      </p:sp>
    </p:spTree>
    <p:extLst>
      <p:ext uri="{BB962C8B-B14F-4D97-AF65-F5344CB8AC3E}">
        <p14:creationId xmlns:p14="http://schemas.microsoft.com/office/powerpoint/2010/main" val="241152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43808" y="1124744"/>
            <a:ext cx="2664296" cy="266429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1520" y="116632"/>
            <a:ext cx="8568952" cy="871392"/>
          </a:xfrm>
          <a:prstGeom prst="rect">
            <a:avLst/>
          </a:prstGeom>
        </p:spPr>
        <p:txBody>
          <a:bodyPr vert="horz" wrap="square" lIns="0" tIns="7112" rIns="0" bIns="0" rtlCol="0">
            <a:spAutoFit/>
          </a:bodyPr>
          <a:lstStyle/>
          <a:p>
            <a:pPr marL="7112" marR="2845" algn="ctr">
              <a:lnSpc>
                <a:spcPct val="116500"/>
              </a:lnSpc>
              <a:spcBef>
                <a:spcPts val="56"/>
              </a:spcBef>
            </a:pPr>
            <a:r>
              <a:rPr sz="2400" spc="132" dirty="0" err="1"/>
              <a:t>Участие</a:t>
            </a:r>
            <a:r>
              <a:rPr sz="2400" spc="-123" dirty="0"/>
              <a:t> </a:t>
            </a:r>
            <a:r>
              <a:rPr sz="2400" spc="204" dirty="0" smtClean="0"/>
              <a:t>в </a:t>
            </a:r>
            <a:r>
              <a:rPr sz="2400" spc="-958" dirty="0" smtClean="0"/>
              <a:t> </a:t>
            </a:r>
            <a:r>
              <a:rPr sz="2400" spc="73" dirty="0"/>
              <a:t>региональных </a:t>
            </a:r>
            <a:r>
              <a:rPr sz="2400" spc="246" dirty="0"/>
              <a:t>и </a:t>
            </a:r>
            <a:r>
              <a:rPr sz="2400" spc="132" dirty="0"/>
              <a:t>международных </a:t>
            </a:r>
            <a:r>
              <a:rPr sz="2400" spc="134" dirty="0"/>
              <a:t> </a:t>
            </a:r>
            <a:r>
              <a:rPr sz="2400" spc="137" dirty="0"/>
              <a:t>выставках</a:t>
            </a:r>
          </a:p>
        </p:txBody>
      </p:sp>
      <p:sp>
        <p:nvSpPr>
          <p:cNvPr id="7" name="AutoShape 2" descr="data:image/jpeg;base64,/9j/4AAQSkZJRgABAQAAAQABAAD/4gIoSUNDX1BST0ZJTEUAAQEAAAIYAAAAAAQwAABtbnRyUkdCIFhZWiAAAAAAAAAAAAAAAABhY3NwAAAAAAAAAAAAAAAAAAAAAAAAAAAAAAAAAAAAAQAA9tYAAQAAAADTLQAAAAAAAAAAAAAAAAAAAAAAAAAAAAAAAAAAAAAAAAAAAAAAAAAAAAAAAAAAAAAAAAAAAAlkZXNjAAAA8AAAAHRyWFlaAAABZAAAABRnWFlaAAABeAAAABRiWFlaAAABjAAAABRyVFJDAAABoAAAAChnVFJDAAABoAAAAChiVFJDAAABoAAAACh3dHB0AAAByAAAABRjcHJ0AAAB3AAAADxtbHVjAAAAAAAAAAEAAAAMZW5VUwAAAFgAAAAcAHMAUgBHAEIAAAAAAAAAAAAAAAAAAAAAAAAAAAAAAAAAAAAAAAAAAAAAAAAAAAAAAAAAAAAAAAAAAAAAAAAAAAAAAAAAAAAAAAAAAAAAAAAAAAAAAAAAAFhZWiAAAAAAAABvogAAOPUAAAOQWFlaIAAAAAAAAGKZAAC3hQAAGNpYWVogAAAAAAAAJKAAAA+EAAC2z3BhcmEAAAAAAAQAAAACZmYAAPKnAAANWQAAE9AAAApbAAAAAAAAAABYWVogAAAAAAAA9tYAAQAAAADTLW1sdWMAAAAAAAAAAQAAAAxlblVTAAAAIAAAABwARwBvAG8AZwBsAGUAIABJAG4AYwAuACAAMgAwADEANv/bAEMAEAsMDgwKEA4NDhIREBMYKBoYFhYYMSMlHSg6Mz08OTM4N0BIXE5ARFdFNzhQbVFXX2JnaGc+TXF5cGR4XGVnY//bAEMBERISGBUYLxoaL2NCOEJjY2NjY2NjY2NjY2NjY2NjY2NjY2NjY2NjY2NjY2NjY2NjY2NjY2NjY2NjY2NjY2NjY//AABEIAtAFAAMBIgACEQEDEQH/xAAbAAABBQEBAAAAAAAAAAAAAAAAAQIDBAUGB//EAFEQAAEDAgQDBAcFBQQIBgECBwEAAgMEEQUSITETQVEiYXGBBhQykaGxwSNCUtHhFTNicvAkNIKSQ0RTY3OisvEWJVSDk8I14tJFVZSjZKTy/8QAGgEBAQEBAQEBAAAAAAAAAAAAAAECAwQFBv/EACwRAQEAAgICAgICAgMAAQUAAAABAhEDIRIxBEETUSIyYXEUI0KBM1KRobH/2gAMAwEAAhEDEQA/AKjDbfdStdqq7DZTNN/Fc3RMCLpQVGDYJboJOaaRoi/NBKyGEJhATzbmmooCmYVCFKzRRVlNkF4XDlYpeSLdkqQZ0mkl+oV2kP2Q5qnP7Q00VmiPZPiuv05/a2iyVIVloJqXmkKypCi6CU0qBHqFx1UhUTjqipGlK/2UxhTnbKohZpIF1WF+zKP5T8P0XJjR48V1WFOvm72NPzXXBzzcphX2PpCwcm1L2/Ehdz95cNL9h6SScstWD7yD9V3LvaXRhWoN6hn8ZS0Q/sb2n7riEUnZrahvWxTqMW9Yb/HdVEkX7hngo5heF/ipYv3IHimSC7JAef5IIagXYD3hZ+MtvTsd0K0ZheAeAVLFheh8FmrDojekw5/QgfCyuEWxRvfEfms+mcTg9M4/ck18itKQWxCB3VrgkE7P3jx4JzRoU1v793e0J7ea2iNvsO8U1v7lqe37yawfZW71BVxAf2GTucD8U2s0xCif3kKWsF6KcKKrNxQyfxNUqrduy/xVepF6Q6bW+atW9tV5heleO5BFKPt4yib91TnpUW94Sv1dEe5JP+5j7qhp+CggrNMToXd5/r4rTAuHBZeJnLVUTv8AeW+IWsNyrERRD+zR9wCeR2gmQ6wW6OI+KkPJUZeFjLVVreXGJWkeXis6hFsUrG/xXWnbRIpCPtB4KO37zucpXD7RvgmW7UiIq1Q+3gP8R+SnoBaoZ4EKKrHbhP8AGpqPSoZ4n5FZVlYeB63VtHJw/wCorXA7bfBZdELYlWjv+TitYDtt8/mrBk0TLQ1rekt/itKVt43eAVCk9uvb/Ff4laL9Yz/KEDMuyp0rf7bWjvb8loch5KpTi2I1g6hpQTlnb8lBUM/s7u4K5btj+VRytvC4dyDPczXyCgey3D/4gCvluo/lCrytsGf8Vv0U0p4jP2lj98fRFY13q0+txwyrQZ2pf5wiqjvTzD/dlEVonOAjP+7Ca6Qtp36bm3xViBl44f8AhD5JhjBgluORPxRUFLKC6oH++PyClrJGmlm1/wBGUyCICSp0/wBN9An1kX9mlsPuFBFhbh+z4utiPiVNhv8A+QHi75KrhrL0LPP5lLAJBUgRl2bNYW3QQjStrf8AiA/8xWoP3kngFiRl4qKjNcm7Qb73zLVa93EeD0CCtjUZkjg5gE3VSnp2T0pjePYe4DuWjVnPEy42VWj0mnb/ABA+8KUUZsLe3WF2nTl7kkVdWUTsrrkbaguHu3C2rJr4mPbZzQR3qCCkxenkiDX9iwtfcforDSCyItcCMvIqlLhcTzmaMruRVU01VSOLmEkdR/XzWtjXcLFnfCT8SpB+8j/4TvostuKPc5gmi1bHwxbQ2+SvsqIjkeX5WiMtOfs66dVdouD22eBUf3Wf8Q/VROxGjYWk1DDYa5dfkq5xWnAAa2V5DidG2+abFt4+y/8AcH/UnQ/3qo/mb8lmyYsS2zKcjW93PtzUJxaYSPc3gsc/U7uU2rXf+6d/P/8AZQVIJbPYEmw2WU6vqX/6d5HRjAPomF88m4nff8TzZS0aUDcnq5fZobmJzG1k6OrpomMD52EtJJDe116LMbSvP+hYPHVSClnO7g3wCm1XJa6BwZlEj8smfRlr79VSqHwzPL+A5pJvcvt8rqUUTj7T3FPGHx8xfxQUi5g2ZCP5ru+qnNfUOH79/wDgaArTaONv3ApGwMH3QorNMksl83Gf/M8pG08h1ELAeu61hG0ck7L3IMoU07vvAeATxQvPtPcfOy0sqWyCgMPZz18U4UUbbWCu2SWQQNp2AbJ4iaOSlshAzIBsEZRZPQimZUuVOSIhuVJZOQgaquIOLKV9huMvxCtqpiIvABa93tH/ADBBJT3OZx3J5KxZQU+xt1VjkgidukSu3SBQIUhTimlA2yROKQopqROSKBEiUoQIhKkQV3P/ALX/ACsJ+SawX9H8nN2RvvcmSuAmqHfhjUjRlw6jjOpdNGD5BbjC/b+2Td2UfBSKNhvNOf4/oE9SrCoQkQCVIhAIQhAIQhFIhKkRAhCFQIQkUUqRKkQFkIQgLJLJUiAQhCAQhCgEIQqBCEIBIlSFBzTD2ipmHSyr37SlYdlltMNk8KNpun30UCpO9KCksoEOqadEp0TSinAqRm+yibZSs3CgstPZShNZ7KcOaiqNQLO80+ge0l1jzTaoWLvG6KS4kK6z05/bR5JEDZBWWiJClSFZU0phKcd0wqKQqJye5RuQKwqQnRRAp5OisREfbC6PDZ44Gh8r2sYIiS5x0Fj+q5t260KljJcMj4jczBcEXtfZdcHPJmYtPDLjU81PI2SNzmvDmm4Og/Jd4TcA+BXneIUBw2pFPnz3jDwQLbk6Lu4JeJSQv/FGD8l0YLHpibh+Jn5J8GlVUN8CoC62IRO6i3wUrHWrnH8TU2J4/ZP8ya4XB7wiNwu8d6M31VRC7WBVa9uaiI/rZWgQYSOir1AzUp8Vmqq0euCyD8EhWnOft6V/fb3hZWGG9BVx9HA/ALReb09I7vamPovtcH78d7U8blNdpK1OHtFbiGj2nJrPZI707/SHwSM+8ghnGanmH8Kqzm+HUr/wlquEXZIP4Sqcgvg7P4f1WarQ+85QvF4XhTNN9eoUX3XhUVz7EJ7h8klTpT36SsPzTv8AQxplWf7O4dXNI9/6rIhxkWbA78Mq1R7RWXjQvSNPR/0K04zcNPULUDIB2ZR0kKkPsg9yZELOnH8QPwCefZVRm0wy43VDqAfgtI7LOZpjsv8AEwfJaXIqRSO9tqbbtuT3btSffPgiKlXoyM9HBS02lSz+Y/IqOsH2APQhSwaTs/mUVnwC2LVY65v+paf3m+JVADLjc46h30Wh94eP0SFZtKLVdcO76laA1jB/hCpQC2I1Y6tKvM/dN/kQIPYb4BVodMUqB1YCrQ/dN8Aq7BbFZO+L6oLX32+CY8fZuTz7bPBNcOw5UViNv5QoJR9kP+I0/JWiNvBVpR9g7uc0/JZVdA7UniEsw+yk/kKUDtyeSc8Xa4fwrSIKYfZQf8MfJIRaCXwKfSj+zwfyD5Jsg/s8qgjhb9rU/wDEB/5Qn1bb08th9wpYh9tUfzj5BPqReGT+QoKOFN/sLPF3zKmoWBtc095+RTMJH9hb/M75qxSC1Y3xPyKn0rKcz/zCs/m/+xWkGfaP8AqRH/mNV4//AGWkB9o/wCQU6xto4+8rMbV08NXKXSjYAgAkgi61a/8Adw+JWJVUDnVDpGPID9SO9Si07F6YXytkf4Nt81CcZP3aew6ueoG4df2nEqVlBEDt71F0jfi1QfZETR4E/VRmvqpNOM//AAsA+iutpI2/dClELBsEGVaZ+/Fd4uKc2lkcbiNo8VrBg6J2UIMv1Sa+rgPAKVtAT7TyVoZUoCCk3D4r6i/ipmUcTfuD3KyAnWUETYGDZqeGAckrnNaLuIA71Q/buHGYRCozOJto0kXRV8N7kWStcHC7TdLZA2yVKhAiEqEBZCEIBIlQgEIQgEiVCBEqEIEQlSIEKRKkQCp15uIm9ZG/P9FbVGrualmv32/IlBapx2fNTKODSMKQqCJ+6anO3TUAkSpCgQpClKRAiRKhFNQlSFRCIKWyQhBnTmzax19hb4K4W39QZ1mze4KjUawz9HSBvxAWhb+3UA6NkcukZWKfVsh6yOPxUqipR9gD1JPxUqihCEKASIQihCEIEQlQgRCEFAiVIlVQIQkQCEIQCEIQCRKkUUIQhAIQhAIQhAIQhAJEqQoOVvqpWkW0VUE3HJTtWWk7SngmyhBTwdUVMCgnVNaeicoGuTSU4/BMPwUUosCphsFAN9VK3koq1FsnjdMiO90/mERUq7Web8rqOmNpQVNVi97cwq0B7TDtddJ6YvtqjZBSN9kJVlo1IUpSFZUxyYU9yYVFMKjfupCo3DqgaCpFFzUgOisRG/daY7eGsHV1vgVmyLTptcO8Hj8vqumDGTP9IBmloZTu+nynyP6rqMI+0wekJ5xAfBc3jrb0OGyf8Rv9e5dF6POz4LTfwkt+JXWOaSYAT07++ylc21Y3vFkysFmRu/C5WJm2qInd6mg0Ms5yaWm4U9u2fBNcNvFaRUDTld3FQyk8BwVwN1eFA9n2TlirGZhTiHVbDzaD81e4l8NhP4SPmqeGty187DzYfmrjW5sLcOYJ+amPpavvk7bSpA/tKAtuGHuupMmq2h2f7QIa4XcFGW9sJACHFA/S7x1BVJvawp7ehI+KsHNmvyNx8FUgv6pMzo76BSjRhdmjjd1YE3m5RU8n9ni7m2SiTtlXYjP7lvcfqmVn7g+I+aM/2RHO5SVTwYfMfNQMxXtYdfvaVfpnZoIndWA/BUa4h2G+TT8QrOHvvQ05/gAV+xPH+9m8k4+yfNMjI403l8k8a38VUZx0x0HrGFpdVmy6YxCerB9VpJFDtm+KD7Z8EO9keKD7XkqitVC9Me5Pi/etP8QSTi8DkQ+0zxCyqvKLY649Wn5BXTy/mHyVWpFsaYeo/wDqrJ2HiEhVOMWxaYdWn6K5H+6Z/Kqe2MkdWkfAK7F+7b5pAjf3I8FCBbFD3xKZn7nyKiP/AOSYesZQTu9uNI4dkpXe0zxQdiqIPw+Cry/3eTwCskbKvKP7PL/KoLo9t/knO2P8qRm5PcE46+4qiGmH2EP8qSUfYSp1N+4i8ESD7GXwUDYv38/i0/BPn/dP/kKbF/eJ/wDD8lJL+7d/KVRSwr+5/wCN3zU9OP7U3+Y/JQYULUpH+8crMA/tLf5lPpftnkf+YVXn/wBS0QO27wCoEf8AmNR3h3/UtEDtO8AkSqWIbQ+aqP1sreIf6AfzfRVSs1YjslASosstCyVCEChOCQJyBFg+keJzUNTSNgdZwu9w5EbWPxW8s+Smo8V9Yims9zJMuntMsBsqh+GYkMRpBPHBINS0i43CysU9J5IZpKekhGdjiwveb69wVSjxz9nf+W0tOJMsxY2Rz/aJda9rLQrcHpKekmjgjE9fODlzm7rk6kDlzQWzXw5G0cM7Zq+RmW41s62pJ5BY7cL/AGJU0tVXTMkiD7ZWA3vY6qD1ao9HJoKh3CfPI1wDNSGjS5urhhrfSOgM7nxsdC4iNgBAdtdUdFHNHPJFJA8OY9pJI5jkp1j+i1K6DDnvkaWvfIdDyA0+d1srKkUdRPHTQPmmdljYLkqVZfpHrgtQ0aF2Uf8AMEDpcZpYy8dtxYWNNh+LZMGNNkqBTwwOfKZTGATyG7vBYTRLU1B4cEpbLPE++XQNbpqr2G0ldT1oqvVyQ+V7XtNgQ0m9/wCuiqLVTi1UXzOoqZskFOS2R7juRvZJieLubh1NJSOyy1AzC4vZoFyozhuIsE9JBJE2lmeXF59oA7hWmYO0VN3lpp2QcCJnMA7koDFK/LhDJYXZX1GUMsdRff4XU2C1BqcNic5xc5t2OJ30/Syrx4G3hU8VRO6WOAOAaBa9yrtDQRUIkEJdlkdms47eCKtJEj5GMsHva0na5sq8uI0cMnDkqYmvvbKXa3UFpIojUwiqFNn+2Lc+XuUqoEIQoBIlSFAiClSIEKozi9Uz+c/9H6q8qcv97Z/jPwAUFqH923wTkkY7DfBKUETt0iV25SIBIlSIBIlSFA1CVIikSJSkQCQpU1/slEZr+1G0fin/APt+i0Wn/wAwi6NpnH3lZ7dBTDq8u+BKvuuKuoOxZStb81tlZptKeP8AlCkTY25Y2joLJyihCEKKEiVIgEISIBKkQgEIQgRCVIiBCEKgQhCKEiVIoFSJUIEQhCAQhCAQhCAQhIgVIhCDjs3VTMOgVW9ipozso0tNtZPsoWFShRT2J90wJ3JQONrKMpyaVFIpmqFSt0UosxHXyUvNQQ7hTn4IIKkbaqlHo4dxV6otoe9Z7srX5nfddoSt4sZNZhu0JyjhN2DwUijUIUiUppUU1yjKe5RlQIVG5OKY46opvmnt2UZ3T26juVQkm2q0qDWie3vHzWc8XCu0DrUs3UC63j7YyNxht/R+jcd2VBb77rY9FX5sGt+CQj43+qzcTaHejUv+7qQfiPzVv0PdegqmdJL/AAC6xza1c37B3c66lm1ZC/vBSVYvE/yKaTmoYncwERZt9omvGhTybuaUjxcEdysEJH2rvBQuHYepz+9v1CicPbHcpVjJpRkxm34muHwur0Db0lQzo8/RUPYxuI9T9FpUwH9qb3g/BZxWp2awRH+AfJS22UVPrTQ/y2+CnGrQVuIY4doJuXtqV42KQjtoI7Xbbo4H3ghU6dvZqG96vHRw7yFVgb/aKhvUfmoClF6dnmPinZPtT3paQfYeDipHD7UIKeTsP7io6lv9nJ8CrJGso71HUNvSut+FZVWqmk4e48g0H4qXDXE0UVuVx8SlmbmwyT/huSYR/cx3PPzVFmNzuNJ5fJPa8gnpdKxv2z+8JQ3Uqoz6h1sQhd3D5laIkWfWttVQHy+Kv5FIpxf2fNKXi4Ubm9i6C3ZVDZHXif4psDhZhPKya8HLIPNRR3DBbooJqxw/a0RBB228CrBOh8vmsVrsszCP9r9VoGR2U3H9XSKZIbYyzv0/5SrsX7tviVkyyE4nG8i2o+RCvQzWZbo4psWI/wB171E7+/xH+EpIJ2Oa5ocCQTomuderpz3H5K7Rak0y/wAw+aU802V3Zb/MPmlJCCI8lA/9zL/L9SpidlE4diTwPzKKtxagfyhP/IqKA3jZ/IFKOXmiIqb9wzz+aWT93L4JKb9y3xPzSyexJ4IGxf3iXva1SSaxuH8JUUP75/8AI36qZ/sHwKopYX/d3/8AEP0ViHSob/Mq+GfupB/H9ArEf79v8yn0qkQP2lP0s7/qWgPaPgqH/wDEpfB/zV8b+SRKo4h7UPg75hVSrWIfvIh3O+YVYrNWGJUIWWgEqEIHBKAkCUIEe4Ma5x2aLrip6fEqLFwczo31EmkjPZOY/qunxupdS4VNIz2tGjzKx6zF3YthDoKeGQ1l2lzGNJsAdSCqhMYwSlw+lE1I2Z1U6QCOziTfcmyp0s9TgdS6aqhL6iaPsZ33IF9SU/CK04RUTSYk2fiuYBGx1ybX1322W5S01LijY8TrYQXSD7ONxuGtB005nmqGYY2DFKVtZijYZJXEhodoGtB5BZ2H42aWukhiiBpHykRxtFsuullBFglZPXiWWkdHA6XM4m3Zbe+3gugnwmlkxSlq4gGlpLnBuzrDQ++yDSjbw4mtO4Gp7+aHyMYQHva0nYE2usr0knc2kZTRB5kndazBc5RqfosSufJXzUr+G50pgYAMhPaDjfXkoOp9fpePwPWIzLe2QG5uoP2vQO4uWYO4TS42G4G9uqrOoXPr6/JEIw+nDWOtpmN7lVHYfW1dOxppm05p4HRsGYfaOIAv4INKTGqSMntOcBFxSR0uAB46qMYvK9szBRPZURs4gjkcBdvVVv8Aw64OeGS5WuiFidSH5gfdoFcgw+dxqJayZj6iWLhAsbZrG6oK7cUrZYKcMhhbPVuPB1JaGgXLio/2pWSObQkxsqzMYjK0dkAC5ICvPwiN9JSwiWSN9M0NZKzR21il/Y1IaUU72vd2s5eXHOXHc3QZc01Y6aGifXZjxy10kXZdYNvYqtS1DaiOBmJVMjKbhOkBLyC9xcdCedguihw2kgbGI4QOESWkkk3OhKkbRUwjZGIIyyP2AW3y+CDlY6Sqr5YYnND3+rCzpDbK0uNj42+a2RRtZj8I4V2NpyXPLd3Xtc961w0XvYXta6VBzkcVfJija/1Z2QzWsdCGbbeC6NKksihCEKBEickQIhKhA1Unm9YP5Xn4gK9zCob1Lj/Afi5QXW+z5IKcBokKghKEpCRUIhBQqpEhSpCohEiVIihIlKREImSm0bvBSKCrNqWS2+VBSYLvpW9Gl3w/VXzrUYif5GD3fqqkLQa2Jg0LYvmVbj1NWfxVAHustsro0ASJSkUUqEIQJZBCVCikQhCIRCUpEUqRCEAhCFUCRKhAJEqRAJEqRRQhCEAhCEAhCEAhCEAhCECIQhBxTt09h1UTjZKwqNLTD3qYFVmG4UzVFTNKkBULT1UgKgUpCi55pEAN1KzZQqVilVYhPaHirBVaM9oeKsnZRUc47CovAzO0WhL7BWfLcSkDmFvFjJeptYgplBRn7IXU5QImkJxTSsqY4KMqRyjKimEJjk8phRTCnxglMKkh9oKxD5Ii1lyrGHAlkrfxNPyRM37IIw398BfdbnVY9wlXM92D1LGluR9nkEa7jZO9Faz1d9QxxYGOAJzGx5jRWYaZkuHYhE9jXObBdpI1BsdvgqXonDDUVkrJo2vBiBAcL21/VdGHSvrI5GkXZYi1w8JW1ETacQl4uOdwsuTCp2E5aYFtzYtlI+qYaKolu9tPIctgbS25eKnZ03m1cBa37QXFk/1mA/6VvvXN/s6pc0EUs9v+IPzTXUFUP9VqfeCrumo6MysLmkPb700kEmxB05LmzSTNOsVU09cgP0ThDKwOBNQLjnGevgpskXKiGQYpDK2NxaC25A21K04GltVUaaOAN1zv2zP9Ykae8EfVPbJUA29ZffexBv8ANSVdOkpWkU8YIsQ4j5qYaReS5YVdT92r+J/NHrlZyqW/Fa8k06p+yQ+0CuYfW1geck7cv836JBiFcDbig/4x+SeRp00ulj0I+arM0r5B1aViftKu5m/+IfklGK1rXXytJ66X+SeRpu0vsP7nqR/7xqwBjNWL2iZ8E52MVWlomk2B27vFPI02CPtJR4FMkbmgI7iqFDiT55H8cNZ2d3EC6uiePLbOz/OE2aNaM+Hu72H5KPBtad46SfQKWKSNsHDzA6W3Cjw9gpWPa54dmIOnhZNi+0fa+RSganwUYnjD768+SXjsve59xV3E0p4iLSwnx+iv20WZXz8R7Q2GY5CdQzQqcYkwNF4KgH/hqT2q2R2CgjQKt+0ospHCnH/tlK3EIXZRlmHLWMrSHvb7fgoYxdqmfNECbyNGh30UMcsNrcWP/MFlVBzcs4H+9HzWo9gDSToLc1QqW5Huf90OzX+K57E8XdWVLmRutC023371N6amNrbnnidWBzHXy5b6KhXYs+KXJH2QCbi+6xYncOXMxxN9DZE0ckmoNze/iudytdphJ7ajcVeS0kZLXs0HWykfjkwc3JGCRoLa6rBu9mj2kHqntnj2GjutlO2tYutw7FXVkpp5mhsntNtzWuQVwdJUVEVQKiI9qIEtBGhNl2GD4i3E6Ti5S17TZ7bc10xv7cM8ZL0nINgoyXDMOVvqVaLdNlEWanTktMFgeRGz+QKUSH4lMgZ9mzT7tlIG/NBFTvtH/iPzTnvu1/eEkLLMsfxFK9l847kDYnjjO/4bVM54LD4KvGw8TUf6Nqe5oDTqNuqbRBhrgGSj+P6BTscBKCTYBw1VKlcyLiZ5GNuRa7u5P4kL3ZeMwtJANjy5qS9KAQcReQdDn+avj6LOjicKkubqwFwFhyvorL5JIyBwJX6btarKIK/WaPuafmq5Uk7zJKC6N7DbZ4sd00hZqwxCVCBEqEIFCWyQJwQRTwR1MLoZm5mOFiCqOGYO3C555ITxBIABmNi0DlfmtNR1FMyoADy4W2ymyDNq8Ep63EHVdbNpYNEYdYADvV+OWhpYbMlhYxgto4aBZ9U7D6WXgy00kpZHq47WAv57K3Qw08we/wBUjaAQGne+g/7ILkFRFUML4Xh7QbXCc2JrXl49oiyVrWsFmtDR0ATggaWjMHWGbYG2qALbaJyRFJZFkqFAlkWSoVCWS2QlQJZFkqEQWQhLZFJZFkqEDbIslSoG2RZOSHdQNsgpskzIxdxTWTxyC4cB4op4HaCoxi8hP+7b8SVfHXlZUoR23dwjHw/VEXLJpT012ygiISFOKaUDShBSIBIlSIEQhCBEIQqpFBV/uHDropyqtabRDrmHzREdIQ7EWnuA+KsUvbiLr+3UuPu/7KpQG9aT0/JWsO1pKYnmXO+JWkXyhBQoBCEIBCEigEIQihJZKhAWSFKkQCEIQCEIQCRCEQIQhAiEqRAIQhFCEIQCEIQCEIQCRKkQcU9Rt3UrxqoeaKsMNlMCqrHKduvNZVODtrZSgqAEaKQGwUU++qLpLoUC3Ukah8VJGddEVYadVbvcBUm7q432QsqST92fBUJPbB7loEXas+e+Zh71vFjJaozdvmrXJUqPc9VdVpDSmEp5UbtFlTSVGSnlMKimEppTiEwoppT4SMyaQlj9oKxGhJrAFFQOy1LfFSjWJV6bSpH8y6ObZw4B09TH+OJw9xssb0QdlxVg/FE4fJa1K8w4jdtu0HDXv1WHgcopsahLtGiRzTbzC3GXdSDTzVai9mdveFL6xDLdrJGl3TmoqY2qZm9R9VUTwfubdCQpSooPZeOjlL90KxEMnsu7nJrvaCfJs7wBTHH2SpVZGLDtt8Cr7D/aoHcnst8FTxYduPzU8DrtoX9wHwWJ7a+lunA7YsNJFYa1pzAgb9FXi0kmH8TSrI9ty6RkzhxmMdhp8k0wQlo+yj/yhSN9jzKPuppET6WAj9zH/lCpPp4PWoQYY7OtcZe5aZ9lZ8+ksJ6OA+KlWEioaV08jXU8ZA1GidJh1IQ08Bo8NFMzSrd3t+qkf7PgfqgoS4ZRmUDg6EX0JUYwmjyfuyNfxFX5P3sfgU0ey7xUVnwYTSSNdmY64JHtFV6ChgqHPbIHdkAixtzWtTaOlH8SpYaMtbI3+Fw9xUE37Go+QkGtvbS/sWlDtDKP8SvD2XfzfRPO4WtRNsiqw6Kna0xvk1NtTdTMwqJ0bXcabUX9r9FNiP7pv835qxTm8EfgFNdr9KYwmPW084t/EPySjC22v6zP/mWgOfgkb7K1pGccOykWqptepUHqrC/JJVds6hptdarxqPFUXU0Prvrcgu+OPKL7AXvdZqud9IJBSNMDHauFyQLaLmWS3da3mr2M1Lqqslkcb3OncFQgAMg5hZdp1pt4XTCbV7dl0FPBDbKWBUsNZliAtbTVaUYZoXFcb7dDzS072lromkd4VGqwGkkGaJjY3dy0QGn2XXQWkey66bTTlaumnowS89m++6tYZWCkAEEpynUt5LRxSMPpXhwvcLjs7o5nMBvlNkm76a6+3olM8VUWdk778wDspeC69uNIfNcvhlc+AtPdv1XU08zaiJsjehuumGW+q48mHj3PQjhc8A8R2vUlL6s4kjika2/rVTQey3zUgHaPiumnFRbSzPB/tTm620aEx+HSOJBrqjblYfRXodnfzFKfaPgmlZTMLzPANTObsDtTdSDCGAX40l/AfkrsXts/4YU3Iq6Ri01DxXSB0zuza1mj8lM2htIB6xLbMBbQfRT0Q+1m8vqpgPtP8Q+azFZgp3mrMXrMwbmcBYjl5K36gLX9YqNvxprR/wCYf+4/6q/bsf4VYVlSwiGYsDnO0Bu43PNNKnrB/bD/ACj6qErNWGITrIsikRZLZCBQEqAlUCBKhFkDcjS4ktaSdL2TgoqmUxU0r2EZ2sJaDzNtFyxxTG5CAJI2E8hkB+KDsEtlwj8ZxPMWuq5A4EggWGvuUJxOudvWTn/GQrpHoKaXNb7TmjxK88fUzv8Abnld4yFEME1RIRFG+Ujewumh3z6ylj9uphb4vCrvxnDWb1kR8DdcmzB651milLT/ABEBPjweqle6NuRrg4sNzzAuU0bdG70hwxu07neEZUL/AEooG+yyd/gy3zKzGejNQfbqY2+DSU7C8Kp31NZFO3jcF7WgnTkbp0q2/wBLKcA5KSUj+JwCiPpYSOxRt85P0VqTDqWKemEVNG0GQ37PLKVWr44KetPYYwGlflsAO0iNbB69+I0r5pI2x2flAab8gfqr6wBif7OpaWGGJjs8eYkm1jYKM4/Vu0YyEH+Un6orpELm24pXvJvMxo27LBumiqxF/t1jmDuAUHTIXLVlRWRwSEVkpAIGh196qtkklaM8srnOGl3koOyLgNyB4lRuqYGe1NG3xeFydRGS1uVuZ2xTHN4dnOYG6HXkg6mTE6NjTaojeRya66zKjFnEgxjfYLDgdLVy5KaIuHMnZb9LhBY0PlIz9yxlXXHFmS15c48WTtX1UZrmh2k72+FwFoT4GJJSWusPFVZ/RxwaXMeL+Cz1+10SPE6qI3bLmae4LQocUifIRN2HPcO193QWXNmOSmkdE9DZCCt6Yunfcu5IVzuB4q5kjaWodeJ+jHH7p6eC6IqsoymlPITCiGFCUpECJEpSIpEJUiBEJUiIRU642bGP4vorhWfiDiJIx4lIUyhNpZXdGk/BX6EAQ0rRtwyQs2mNqerfzEbrFalK2zox+GIBaZW0iVCihIlSIBIUqRFCEIVQISIUUqRKkQCEIQIhKhAiEIRAhCEUIQhAiEqCgRCVIgEJUiAQhCASIQg42YWcVXJWpJA1zj1UQpYidRr4q6NqLTcqdhurjaSH8PxViOkh/B8VLF2oNUzdlfFJAd4wfepW0kA/0fxKnivkzQi+q1RSQfg+JR6pD+D4qaPJkjopI9CtI0kH+z18SlbSQj7nxKli7UmnVXGaxhSikhI9m3mnOgZFES0HTvU8V2i5FUJ22HgVv+qQkeyde9VK2hibSyvY12YAka81qSxm3bPpdJFdVOgYJKuNpJAf08FueoMI9twVsSVnlRlaf7Pb/tD7kw4d0k+CzqruMtwTCFpOw1/KRvmFE7Dpt8zD3XKml3FAhNIV00E45NPmonUU4HsfEIqrayG+0FK6nmH+id7rqPI9p7TXDxFkRejP2NlWZ2akeKniILNwobWmHitstVgvWx32Lre8BYIbwcdc0G2Sq09/6raL7TxO72n4/osfFRwcbqT0ka/4ArTLqg1zZDnGc8lI14a7M0ljttdUpP2rT1Cfa6bNFjlcwnRrgehsVI2thvke7huGln6KAxt5C3goXwuJOV2veFryTTQJDtiCCOSjOrGlZ3BlYbhlu9jrJRPLH2c7gOj23TyTQxQasPK6WE2o6U/hdb3FRTvfUxjM1oIN7jYpWuDaLhudZ4fe3ddZ+2vpot0nm8Gn4q19/wAlTzXkkI1vHdXObSukZpG7O8UDY+KG7u8Ug3KqHbs8lnVhtlPR31utBp7Kzq8WY49/0/RZyWLG1aO8EJ8n7t/ddQl16mF3UfRTvFw8JFMm9qM96Z916WQ/ZRO7wg7P8FAyA2qJR1sVUpOziTh1Lx8VZiNqt3e1VB2MV/8AcI94WVa0f7t3inE6NKbGez5pR7A7l0jKDEB9iP5gpKT+7s7gmV/92PiPmnUR/s7Vn7X6WBufBIzZKPaSM5rVRBXPMVHNI02cxjnA94C5mTGqh9HJxWRh9rBzb/Jb+NOy4TVW3Mbh79Fx1W0MgaBrfVc87pvCby0yZiXuN0ULOJWMZ3ol0v1U2D2FaSdy3RT6dr7XMQlDX5SHOJ0aLqrSVMjZLte9rQdr6LbnohUNBaBm6kKKPCi397lAvewHNY8ppdXa7BVP9X4utuqzpMfq4pLNbGW9DutiSlYcJbCzsl21lz1Vhrg7KWuGt81r3CzNfa3f02G4gK2ncSzI/LprcFcsSHVbz1Oi3MMo5Kdr82sbvZ7liloFRIBuHmy1j1bpL9L0RyOaHatOoXU4RO3jZGHsubcfULkG5mlpJ7PJdBgGszH9D8wVJ7bz7xdTDsPEp/3z5JkW3mVIfbXePGjh+/8AzJx9ryTYt3/zJzvaVEUPtx/8P6qYbHxUMXtRfyFSjn4oipR/vpvL6qb/AEnmPmoabSol8B81Ns+/ePmpFVh/fz/xHfVXh7A8FSP/AOQP/EPyV1vsDwSFZtX/AHx3gFEVLUa1b/AfJRrNWEWNWY+2lq5KcQF5jNic1ltWXO1bG+uTuyAuLzuFK1JsH0incLx0rB4uJ+ijbjmISuysZE0/yn803gXAAAASjJGLF48As7XR37SxNztXgDuYEjqzEjYesP16AfklE7QWgc0zjuBOuh7kNQ15rn3zVcwHUPsojHLcCSqkd1vISnGZxBuVC911To5rI2i3td5UsQZnY1rALvbsO8KBlhtop6f+8Rf8RvzQFVgjKYSVNTUOMWe5bG3XUqIw4PIQGeuRdSbFXp6maujyPa3hk3ygWB81D6lHb93l8FthLBhODygZapzz0MgafdZXMIpoaSStykNZxQ1t3X0DR+azDQxge063for9LgzWwnNK/ta5RawQaxc1vaLhl5W1WcyZtLWSGYEMfI57DbcZQtCKNwjDXa2FkstNHM3K9oITQqHFIC4BjXvJ7rIp4OE+aRoLTM/MUyjw5tPM/KDkvpc7rTDBZBTmZmYRmN+RWJV4dK8E8SR5vpnOy6YsBUb4gQqjlXxSQwQmQAyNa45SdQMxTmNGcagbEq3jEf8AbGube7WNG3Un81QZTVbGSzOic2NrSS53RZaiUOyuMROrxmSSSBjeDAc5cAXuvfXoFGGSSR544pJMg9oDZX6CiLJwKuC7HNzDKdR02UuoFipJcQppXvmLY47W0vtumR0MkMZlkdGxsZ0fm0P9dFdr2cERyQ/ujo6FuxO3yWfU1bJWU+mcRvN82gykXOnI6hJ36X0UOErjI1wcSRy6KlXySVM0dK3dzuXJbFLJC2kMmVoYL5WgWDedr81iYbI6bFDIdSAT7ys7ak9Olw+CGjgbHGBtqeZVzjBZ0WZztNlYFhz1XF6In4uqDKS2yhLwN1G/EaOGzZZmNPTmndOmRj0YBDxodisdjtF0lTPQ18bo2TAkjS4IXMWLHFvMEhdsPThn72nY667LCqv13D2PcbyN7D/ELiAbO7luejlQY6t8ZPYkbe3etMOkKaQnppREZSJxTVAiRKhFNQlSIBIlSIEKzcSP9ojH8B+a0isnET/ar9GhWJTYyf2dUdXWHvK2YP37+5oCx4R/YCORlYPiFs02ss/c4D4Kon3QhCASJUigEiVCBEIQgEIQqBIlSKKEJUIEQgoVQiEIQCEIUAkQhAIQhAIQhFCEIQCEIQCRKkKDm62OpgtkDSDzKoPlq+WQeS3a58boRZ7S6+wKzC2+y2ypieuFgHMHi1SNnxH/AGrb/wAoU4CljaFFQCbE9Ptmf5QpBLin+3Yf8AVprduikaEFUTYp/wCoZ/8AGE4TYle5mYf8AV0NuOqcBooKXFxG/wC+Zb+RObLiAOsrP8iuhoPLRODB5qKp+sYiP9LH5x/qmvqcQLSC+M3H+z/VaIjB5WQ6MEHRBSbX4pbSaL/4v1SS1eKOjc10kJBFj9nb6q/HC0RhPETbbKoyqaV8bmPYAXja+11oNxTERvTwOH8xCzmDK8jbI8j3Fb7I2lo0QVP2vWAa0TD4SH8kn7bnA7eHu8pB+SvcNqQxNQU/2+L2dQ1A8CD9Un7fgO9NUt/wA/VWjCzoozA3ooIf25RnfjN8Yij9sUDj++y/zNI+iV1M08h7lE+lYd2goqZuI0T9qmLzdZSNqYH+xPG7weFQdRRn7gUJw2E/6Fp8k0N2IMcPuu+Kimp4i/WNt+7RZX7Mht2Y8p7tENpZmusyqnb/AIyfmqjWqYWtpmytuCDY/FZPpEy2KSOH+kia74WVuA1YjdHNOJGX5t1UGP2dPSvB1MOU+IKDoI3ZmUr/AMQHxCtBUKR18OoXdAwH5LRsoG2TLfaeSlso36TM77hAtkhHmn2TXubG0ve4NaNyTYBUVmQRvLw5o0dog0n4JHAdDqs+b0iw6nlkHEdLc3+zbce9OpvSTD6h4ZmkjJ/G1BYfDJDIwi2ptdminFVNHYOJsOT2/UJ05BbE4G4ztsVYV2iJlfY9qO9+bXXUjKyFzvay9zhZRSxMyl2RtxreyifRA+xI9vcdQr5GmgyRu2YKlXkWOu6qerTxTMDZdHXtl0+CPVpi4GSY6G/aZ+SW7FlrxemN9dB9FdPPwWHFxHszX1BINj0NlL9uRo9x7rhTelaMx/stxysl++7wWRI+ZlszXOP9dyUT1A2uB4/op5Gl0Oy1be8WUM2mI3/3jT8Aqz55RlcY3E33HJBncXh5BLtDc9VFbkDr38Sn8ndxWNHXTR+yO/UJ37VlBN+GCeo/VblZaNbrTP8AL5ooT9gPP5rPkxPiRljzHYjUhwH1RDiXBbla1jhe+rwpvvZ9NkbhDdyswYuecLfJ4ThilteCNdfbWthceucMkaN3OaPiFx9f7WUfdC6ivqhU0+VzCwAh1wb7Ll6k5gT1K45124ce9suTVLQG1WwhEosSCmURAxCIX0N/kVZ6by9uqp6xobtYqOpxFzHBz2nhDoNyqrGhjy61wOSbLWcVhZJBJpraw9656dI0m4zA5jI3ER32J2Cno6uGrbaRoD2myw6eWjDxxTYfxAq5NLC77amcMw0cAdwpYumjVlkcTi2wFtVxlzJK+QaBzyR71r1dVIaWXU2y81jxktBHJaxjF9rUL3BuVwuLrXwuYRTMLTpmFwsqme3O4OGh1HitCgNqi46hZvVdPcdvAbtHipHHtBUqWqiETS51ipX1kOnaPuXol6eGzVSRe3J4p7/aCqtrIQ95u468mnRONbCSPb/yFVCwHWL+U/NTjd3iqMVVGOH2XmwOzSVL643MbRTH/ArAyn/vUn8v1U0hs1x6aqnFUNFQ52SQ3Gwab7p8tSHRvBilAItfIpA5w/8AMnfz/RXGey1ZkdQ0zMOSUm4+4dVcbUaD7Gbc8h+aQVZ9aqTy+SYnPOaeR2UtuRod9kWWapq5SrqT61OB/tDr5rrFxU7vtpHdXk/FStQplkcbl1vBJqXXO6j1OyeNB2jZZVIw9oeKDuRdRioiY5vbBcDew1KfLxWOH2D7P1F7DRVDxTTOgdM2Nxjbu62igO2i1KCtnFNJHKGsisWsB9p5I28NVmsoJC0Zp3W/hsE0HwsMsrI8wbnNrnkpZGeq4lHBnDzcOBHMb/RVKumjp6cvHaeTYEkkqeGodLK9/Ea7NEc7w3RlmnTyV0NajgbMQ29mht9FZnoCMhh5bgndU/Rd0ksEz3uzWcGgnpZadfXwYfA6WbM61tG76qso6eiyOzSEE8gFcDANlntxqB9OJMr2ucbBhGt1PDV8WMPGh2yEH5oLYQUxsrXNBPZJ5O0KjnmyAtBaHkaAlDSUjyQHC9rhY9RI9z8ktW2nB1Aa4kuHVVjLDTvPDqxJdvaLyfEFF06NMcsmjxpj546c5pHPNs9xbuWsVUYlbK9uJSMBsLNF++yKiTjsLMxlbY6Xs0myMQDn1kge7LFcC3U2G6Wna5zbMDbWt3Bccr27Y49B1RM5ojLgIzYZWi1hzTXymm4khmc4vOgJuGhRyVsULSHuEsg/CLAd11nyyT1jyWRkg7W296Td9rdT0unEWuzZgHNIOh7wrGAsgPHne1jnt0Y1wG1rrK9QkbbO9oJ5blWqWmdBKHvZIGDc25Lc1JqMatvaPE3GGGThu/s8v2jRbRpOhAPcVQwdwZK97tLDVXMbkbDh7aVjbMdJmafDf5BUsGF5pOdhdL6J/ZoT1VYdY3NhZyFtUylqagSjiTZwTqCq87ZnvcTcfhHVLT00r7Zdzvqsa6dN9t+RrnQOdewtusCTgsk0bmJ6rreC2TDjH+JtrrAkwuWN5yMzA6aLONavavHWwhuV8LLHS9ufis2bSZ5GxNwugpsKdlJdG1o3tusnFacwVI0sHBdMbNueculMK9h0nDroHHbNY+BFlRadVYifke134SCtVzjuYySwddkFEYtG3vF/fqlKgjKanlNQNSJyQoESJUiASJUhRDSsfED/AGp/cAFslYdab1Ex77fBWFT0zb09M38VSD7hda9JqJXfikKyqbeib/G93uC1aP8AcX6uPzVROhBCLIpChLZJZRAhCEUFIlQgRCEKhEJUigEJUiAQhCBEqEIEQhCoEIQoEQlQgRKkSoEQhCAQhCASJUiDJrHxHDnhuUHcW8VlsJLB1U8s4c4xiJgaLgEE7KG7WN0bfzWkosdFLGPNRCYW9gE+JUsUoB9ge8oJm3U7NQoGzXPshTMm/gaUErQU8DqmiXX2QnCT+EIHAJwCQSX5JwffcKBzU8NSNI6J4cPwqKSJvZPiU8Nv4IicC06czzTi8D7vxVRiTsDaqW41DiR56rdpzmhYf4QsarN6x/ZtcA/T6LWoJB6qwEXsLXuqLFklk7iD8J96M7fwlQRkJpCkL2HkU0uZf73uUERCYQpiWHYn3Jhy9VRE4JllMcvVIQL+0ECAaJtu0pGjlce8JMjidBfwRDeZ8VVxwXio3WtbM0kf13K4GnMbghV8Ya52GRu+6ya3vRVvC3tOBxEe1HJY+TlrueHNdldYgXWLg9nYDMB92Q/QqeOtdxizI0fa8PXodLoLtLUNme5rZWyAC5sRcKWXSSI/xW+BWNTyikmldKLMyZi8DvAsrdTiMEVC+qdJmZA4HoT3aqLekmL4rBhVNxJjd7tGRjdxXA4njNViMhM8lmco2+yFXxPEZsSrH1Mx1do1vJo6BUvNakRMHeQ7lMzVU72VmASP9lpKpGlBi9fRtaWPzxNI7L9R3LqML9JqarysqW8CQ6A3u0nx5Ll4aOU083EachYbeKoRgxNJ1B2IWfa2PUpNYnHla6XkFxuAekLoQKSpOaJ3ZaSdWd3guqbWM9l7JGkaXtf5Ih8o+2gP8ZHwKkOyje9r+C9huOJv5FSlBVhhjc192ah7tRpzTXU+WpaGuPaYfa15hTwCxlH+8PyCWT9/Ef5h8EFOpglDLg7c2myrSwzsH2dTI09HtuPetSo1hf8AylKdUFCKT7NvEd2rakdVKDzBTmxRvY3MwE9dikdTNJu1xb3IMpmNzg2MbPipRjUpOsTD5lNmwwue5zWjexLTb4Kq+hmZYnQ9HCyotPxVj7h9MPJyI8SgbYGCSx/iCzJIZmOJMbrdQNExziG7G6DoaitpYJTE+N+awNwLpra6htciQeLFWr56Zk7WzU7XuLAbloKiE9CR/dh5C31UFivnppYQICcwN9W2WJUjs2WjK6nLbRMLT5qlUtsfJcc/b08XplTttdUnu4czXt3aQQr041VCYXeQumCcjep5uKGPBtzVqaGSY6C43BCxqNzhGwje1losxJ0Yyu3WLNVvG9JmUj2n7WMkfxbJz2RxvtGxovvYJG4tdlnG6rS1Li1xYCP4is9tbV8VnAjEDDcuIJ8AqbCAxwO5ULiTUOeTeysRhvBF/bcfgumtRzl3UsNuOL6XWlSAxzgd9llt7UxcNraLWpweKQuWbrHU0UhDBZl1cdI7Lfhn3rIdUSU9LxGWzaDUKs7GakXFoz5H813x9PHn7bEFS5znExm55BPfVkNJ4TrNWCMYqG27EZv4pDjUwJBiZ71plYnxiWlkY2ONjhYm5J5qQYviJ7QpIiCLiziqNcxkla0vu1uXUgJS2isLtc69tr6dVnbz3LLyqf8AaFcx5l9XYDtqUPxHEZGuHBhDTpe5/NVTHRWOjiSTYm+iYBSCpu5jnQ5LWI1zX3TaeWX7TPxCvgbnLYBlt/W6v4ListWZhVZG5bFuUW3vdZZNG3VsJe4A6HS9zp7k+hkghnedQ0tFxfmkrUuW42SQ6aRw1BO6E2Ete3Mz2TqE8qu5p0BXFQSFz3wO4TDIBlLrkjW67SU2ieejT8lx1PDVwuD2vOcga2BKKj9Tn04shYD17KVlPStPbeHn3/NSzU9XO8yzZ3O2u5QmLIbP0uppVh9PEad0zI2uyezfTVRRzyVkTo4zHHJYXJNgAlnqTNE+IEBl8ovoAVnVA4knaeA21geVhzUkq+mrSxU1D9rLUiWTca2b8d1Wlr3SceWIAMa7n37fJVoaF08JyWLt3k8hyVl9GyDC3l7XONy65uNrckmpe6tvXSjLVvnyZjcDW3er+GAyQ1EbXvBdE4BltHXCqQyB2Y5WgE6ADYLTwh2au12Ebj8l0Ya0R/ZHo+17GgyEgnW1ySsp2KSvaHPa3KRcl7Q4E321K161zaqm9WuGjS3Z2ssqLA4mEudKHuPVv6qIglxM08ZfTCNsjjmJDDa1t9fJV2YtUuaAZ5PE3K0ZcHZJG5rpiAfws2TocJihAtJIbfwNv8k6VnSYpU2LHSyG25bHb4lWpJa2XgVUbHl72WOUX56FXpKNssRie6R7DuHforDI2RNDWtsALAdFDbCqoK+omieyCZxa0gl9gTf4KKPCasyfbMc1h6EE/NdHc8r+9Nc/TYpsZsGDOjqIJKdzmZJA53EcNbdLLVqHvY4h7z420Vd0pGwKifVTBjrF23VBcexu7jvb5JsgdI10bXNAItpumucDM4HbMeaV8hFxyGpsbBee+3onpWgw6KI55GmQk7Fug8leYwk7ADpsqNRiccN8tpHn7rXXULarEZWZ2tYxne3Xyurq1Oo0JLRMbeZsTW9wGYqrJiMWYxxNklcdLDRRMoZKnK97szjsS4W+AU0FHHG8tLXZQNbHn4BOod1j4yXuEXEDRuQGuvbZP9HADPNf8I+qmx8M9XhyWsHXAHgqGCT8KuDdhIC36hdN7xY9ZOm9RZJqdEZIopGxs1dubnYJhqrNsqbnF+Z7XkE6XC49vRp0EdRDwgwHzJVees9WqGC4ex9+WyxGF4GUuvffWxVpsbBTnK5ubxumjUbTalkjdLAFYePwiWPOz2m9oeSWmlcXCxu3qFNVtzwuvrok3Klk05W/RSsd9mVFIA2Rw6FOjOh5aL0fTy/b0CE5qeI9WA/BOKjpf7nB/wANvyUiCNyaU9yYVAiRKkQIhCFUIkSpCikK5+d2aR56uK33bFc843J03N/ikStGAfa0g/DE93vWpR/3WM9RdZsLcs4/3dIPif0WpTNy00Q6NCtRIhCCopEJUiIEIQgRCEIBCEiKVCEiqFSIQgEIQgEFIhRQhCEAhCRAqRCVAiVCECISoQIhCEAkKVIoOIiq327TLlvenOqXnZoVeAglwUxG1ldrpGaqUHRrU5tXOOTB4A/moX6FDU2aWm1dRv8AZj/CfzUrKup6x/5f1VaPkpW6qbNLTKyq6x/5f1UnrlVy4fjlP5qBikAU8l0k9cqxzi/yn808VtWD/ov8p/NQ8kqnkultlbV2/wBEP8J/NTRVdQ5wDuHb+U/mqkasM9oKbq6i0Jahl8pjsTfVp/NMmqqpgBAicOeh/NSFMmH2fcnlTUU5ZZZZCXta12XQBW6SqmjhawMjdbvI1VOTSZh63CsU501Fit76Y12ueuzW1gZf+f8ARHr0vOBvk/8ARRIU8l8TzXyD/Vr+D/0Tf2gedO7/ADBRuFkyynkvinOIjS8EnwP1R+0Gc4pR5D81XskITyPFY9fh5tkH+FDq6n/E4eLD+SrWFkhGivkninFZTuOknvB/JStngJ0ljuf4gqTALjRSlotsFdp4recGM5JP8rk2vJdgrr2IGR5B3JVQsbw3ENF7LRrm5sOqWgD93fwsrEsR4DK401XBku22bN002+Cuto3h3FMjCC4PbvosvAXOFRI0Rl2douR93fX4q5UvqhHAKaRreyM1wOg/VWkbFXA2WB7bXzabd64b0rqSyo9RY77NpzutzK7WeUxNdI51mNF9T3Ly6uqXVVVNUPNzI4ndWRNoL31Vmjo5ayQNZYDm48lBEwyODQLrpcMg4EYNtSpllqNY47p9HgNLEAZbyO6lbEFHSR7RNFu5RsDnC4FlJlkb3rz3K329Exk9JpImOaQGi3Rc7i+FmMukiGnMLd4juYSPIc2ztQky1VuO3BuOV3zXa+jGIGuouFIbzQWBN9SORXP47h7Yv7RD7N+0FWwKtdR4pC8Gwecju8H9bL0S7nTzZTV09H2hj7pR8/1VgrNdiNM6Fgz5XlzSW2OliLq/FNHOzNE9rx3KMkiHbm/nHyCSXSSE/wAdvgUsf72XyPwST68Mg3LZBeyBZReN3gVUpJnSVFSxxuI3NAHS7VdcLgrNwzWorD/G3XyQVH45FTzyQPhkJjeW5hax1T24/RgdoSt8W3+SxJ4JKmtrHRgkNneDYba7qCKOF0OZ9UyN17Frht8UV0rMZoSHEzZbm/aaVIKqkq3xCOeN7h90HXZcwKVp1bV057s1ir+E0srK+F7pY3MF9GPvysg3uFF2tBpvZNpIGBsgc0Eh/PwCkygCwFsztbJ8A7Uv81/gFnKheBEd2fFRS0lHLdsozWN7ZrWVshQOp38R72OaCSSPcPyWZaumbiFHTwQtdACNRub6LKn2N1sY1GYaWE3DRnDNOlr/ADWVUMIAB1J10WcnXjvemTUDtLOeM0hWrUizr20Wda5JW8K3nNp6E9nL0K0HMDgAQsX1l0Duw0HxT/2vUcmxjyP5rVxtY85Omw2naNbJlWQyI8gsd2KVjv8AS5R0DQkhdJUSjO9zj1JU8L9nnL1EjgA3TVztT3K1HFdrLnfdRlrc2nS2qsQNvE0k99lMr06YzswEcQtaLAaLYpAXVURto7QrLa1r5Tl1uVt4c0ZoOjSXH3LnfbfqNSqge6kLIxdxINlluoqu5+wd7x+a3ONHbc+5HGj6rtLI8d3WA6jqbD7ByjNFUkn+zv8AcuhMrBu5NdJ95p0sr5JpnVdC+WfOCBoBqCoDhz76lp8lqtlcHWe64TzLH+IKbieLFFA6/ZfHfxVugh4Ln8YsNwLG91KxrC27pACTzTsrBtI1Nw8U12crLPq4y6dzg3S24Uz3Bo0kaqoe+bVztAdhzV6NNajFqWP+UfJTFMpxaFltrJ6oiqNKeW5yjIdemi5x01HEBYume3ro1dDWRvmpJoo7Bz2FovsudOAV7h+8hHmfyTSqOI4tO4GNp4bXN+7usxru3pKcv8Tit0+itTIbvqIvins9E5BvUR+TSqbZAmpb9pr5G5iQ1vPzVaUOlnkk4Za15PZJ2C6Yei7+dU3yYnD0Y61f/J+qQt25+mmnpw4RvaA439m5RIZJv3jnvvrZx092y6Nvowwb1Tj4MClHo3CP9Yk8gE6NuaZERoBYdyswE04kkF75ANO9zVfxGjhw+eKMGR/EaTmJAA+Co1QMofFC1wBI7Yu4kDXomxagqwR2Y3+ates5QOyde9Y7aWbJlZJID1LLpDRV2wnlI7mEKDYdXMabH5pgxKImw1PisoYfXj2HTnwYrENDiIG8w/8AaQX/AF4HZpKa7EYxyuqr6LEy3smoJ/kAUZwzGTsJfOyC568Dyt4qu/EwDYNeT3NUP7Hxx3Jw8SEn7Cxs75vN4CB78QPNrvcofXy85A12ptsnH0exkna/jIFLTejmKtqInS5AwPBd9pfS+qDYnoMSdM8w+rNaSbFziSPJRNwCdzs087HkjU63/RdAdSiyzqNeVYsOAtgdmh4bXWtc3urbcNk+9I3poFopwTUp5Vn/ALOdYDiiw/hTJcLfI51qgMYfutj/AFWomkgAkmwTxh5VxnpPEKaSCHiZyIy46AW1/wC652KQwytkG7HB3xW76Vy5sUd3RNHzKwStSM7dO4B4BadDqFC+OUk/aWb0AVPDK4FggldZzdGk8x0WrHlO64WWV68cpYqNjbfW58StGGihlYHGIed0rGxNs6wKt+sNDeQWbWldkTYXZWtsO4JKyRsVM5ztgE6SoF9NSs6szzau2GwSM1gPceM4ncm6e07hMmGWdwT2WNivT9PJ9u5wudtRh0Dmm9mBp7iNFbWP6NZRQHK46OOYd/Va91FNcmFSFMKBEiVIVEIkQUiASJUiKZIcsbj0BXPcmC+q3qo2ppOuU/JYjWZntZ1ViVpWtJVn8MLGD4rWYLMaOgCyjq+stuZGM+AWvyWsmYRHNKkWVCRCEAhCEAhCECJEpQgEiVIgVIhCAQhCAQkQgEIQihCEIBCEKoEIQooQhCBEJUiAQhCDzyG7ZRcEBWs11Gyjq2tsaJ51vmLTcIAIGoI8VbCU2TdIEr900LLSZhUrDqoWKVuiirLCLDVSAqFh2UwsopRonBIlUEkasN9yrsU4WVXBq0JJB9mR3IZ7A8ErtYyEFGQ2y9xUsJ1UUo7APQg/FSR+0un0x9rAKddR6pwWWgUw/BPKjO6gVNKckRTUEaJbJCqEbupTYhQjdTD2VYhD+7PgtN7eLTyNy3zQuHwv9FmjVhC06Z12Ru3uwaHvH6qxmsnAyRVfu3SEx7N33C0JqCpqJIXxNBjDSDd1tdQszC5jSV7JGDMW5m26j+guj9YiZA15lDGOe7K4mw1Nx81ussb0mfJTUUoI0MTQf5tlxEb+HfQEWtYhdp6Z1bXYJCGPbJxZR2mm401XENaXvDBqSkF/CIzLWMAG5XVSAU8efosXCIOBMCd7WXTcOOaOzwCD1XLO9u+GOo5ypq7uuKiZpHO+ifSYxURuyvcJ2db6hXK7A2kHhQ5mn8BsQqbsLkaG5YnsyDna5TrTXe2wypbI0O5HVStdHILXCqiAxYYXkdto+K5yofKZm8RjrnS4PNYk2tunSVtLeF4dqxwsuIc0skcwGxa4i66ChmlDXDjPLbHMx+oXO5y95cd3G5XXjljjydu2i/tVLBUg3e9gv4q1h4LamN7HgOBAdbn4qr6NFz8GbeMmNjnNLgO/9VpMYTWU7YjoHFzr8gAsbsy03rG47arD/aZR/C0/Nc3Wwl+K1gDiCHgizgNwOpXRtP8Aand7B8yufxSK+OytyF3EiDtPC30XWPPUDKecezNOP8f5OWlgjgaisYSS5rwCTz3WRTCOMAtniN7XD4ibIoscgoauseI3S8V3ZLbAaE/mlIq+sQsq6vi8UO4zy0x89ToU2inbFG4GpZDmdfK6PNdQOEc0r5HPLHPcXEb7m6mw+kiq60QmQjKwvPfqnqNTvogxGQvc1kcUjb+0YlrYLKJag2ihjIbchjSDuFZhpKanHDYBY796ZUzR0ThUCG7GCzS3e55Fc5nuul4ul+srG0jI3ODiXPIAaL3UlBWitD3iMxkEAgkFZtY9tbh8ExkENn5zfX7u3xUuBTxu4sQfd4N/EdQpcu9J4dNeR7mkZRfqmsme61mXuLqvJV/2h0Uduzue/opYZ7C0rgD3pEZuP1Dn08DCzLeS9/IqhF9q0jdwFhfp/QS+kWL08sjIIXCThG7nA6X6BZXrZkbkboNL6pTCXy2WucNQNu5Z7uy0qxOcx7lUkOyuEdslaY9odLKPwCllALkwkN0GpK7x5cvZmp5K5Q/vgeTdSqwA5nyCnpnBsljZodpdMvS4XuLhN3gja59ykieS9jToRsOuiiafsSHC2XeySV4YM7dyNCuGt9PVvXZ5qGsOVjMzt9OStUmKPpZWvkAc3m2+qx2yFp6uKZIXXtmuea6fjjheS16DTVUNXTiWB4c29tNwehT1xmBV/qdY0PdaKQ5XfQrfOO0ea3b8baLlljqrjdtN518kySqigYOI610yOeOoj4kTw5p5rGxCGUSOL3F3Q9yy1rbTixKGd72Nvppqn5tVy5lyvu1xBd7QK3KCUy0rSTcg2urdmotPdYpImOnJay17X1Uch7Su4NGJJJnP2DQPemt3SfSrJQzOBsWf5lJBRzMiDTlv3FbJpoQWkMGnLqkAY9zmFjQ2xvYWK3MbHO5z0bCMsLQdwE5DfZQV0QiRKmve1lsxtc2HiiCyVZT8Uk9a4LGMtxTGCb6gW1+J9ydSYlJJJGJhGGOZfsg3uQCPmg00LFmxaphzEtidYPNgDewJF/grlFWyVFVPC7L9ja5AIvcAjQ+aKvhLZIlQFuoSgJQlQIkTJJWxk3DrBpcTbSw71hwYpVzS00Ze0ZyQ9zWggaut8kG/qkWNSV1U6aESSh7XR3cC0DXJmv8AJVH4vWMaxxeD7IIyjmBr81B0iWyp4c6V7JXyyuf9o5rQQLANJH0V1AiEqRAiEqEAhIo3yOjLnODRE1uYvLuaCVKFylOw1PChpnh7n5XG8hs13DN3HzPwSD1h8FRO/imPKbhhPsjiW/5rFUdbfvUcpBIbcWOp15LCjpwI4pJInAtjlezP7QAaAN++5VWJlSeJfR7wS4OvoCI9B4XQZfpFJxMXq3DWzw33ALIcNlcxB2ernP4pXn4qGaJzII5CNH5gCkKrFbVHI8wMNzssW2q2KA5ovA2Wc503x3tdZI87qaMucbKFuhsrEdhbVcK9G02UW0UU4GQ3U4tbRUcUkLIMrfbecoUiVgVXaqHEbXTGOLT1V1lG6WdsIF3ucGhTU+EmoNQAbFrC9v8AmI+i9Us081nZMLxKSgnzs7THaOZ1C6+krIa2LiQPuObebfFcEIpmRslLXCN5s152Vhs9Vh8gl0BH32OBHmoO7JTSsCk9JA8NbPG1p/Hrb5LahnjnYHxPa4fwm6gkSIQiETUqRFCRKkUEFabUsp/hKy4rGtZfa9vitKvNqZ3eQPis2mF6xncblaxSrlNdwkJ+9VH4WC2FkUWrYf4pnO+a11rJIEiUpFlQhCEQiEqRAJEqRAIQhAIQhUIhKkQCEIUAkSpECpEIRQhCEQIQhUCEIUUIQhAJEqRAISpEFdzQWnRcvWR5ZCLW1XUlc5iFhVSN6FVIypL3TApZRqogstpGlTNGyhaVKw6qUWGa6KYbKCMqZuoCjR4SpBulCipGbhTqBqnGoHRZFuI3janJkXsBP5KClI3sOHcljN7HuTn/AHvFMg1Y0/10XWMVYvolBN0y+iUFZaPKYd04nRMO6gVCAUIoCaU5IUDOakabhRXT2lVErdiFepT/AGaI9wH0VFm58FbpXXpARyv8yrErMa/gV7n2vkeSAtWZkj8JgMI1DgbWvpayzK5rWYpKLdnO027jZblZDJT08Pq0742tZYd531XTTDkPSKbNQ0UIBbZz3FpGx0H5rBa90cgew2c06FbfpXVTVNdBxg0OEWzRbcn8lgndWektdBhVW+slme9oba1gPNbUVXls265bA5cksg6gLZeM2oXDOar08d3O20zEGsb2naIjq21bnCJhIbu5YIkY2RrZ5MoPM7KzURxFofS1NyPwPWXTpvSR5qQjqVnvw5ju3E4svuBYhUYa6t0a2x5XcpKeskie9j7WDidFKaLWUUdLh9TMfbbE7UaclxgOq6j0gxEfs4xA9qU5fLcrlgblduPenn5b3p3/AKAy5qCeE7B97f14rozRsD+JFZptax2/RcL6FVRgxB8f3Xj6fou7BZcumIJvz28lquctVIJ89Y6NzHRyMZZzXDv3B5hZPpI0Nqo5OborDW2x/VdP9m9ty3QbEiywvSbD5qiKCemBkEJcXBupsba9+yWJXN10kUOGOcCRI8ho/rwusYOyjQ7LYxc+s4e37ZrhG4O1ve+1liCmkc3R4v0KRfTZnwx9LQQVckok4jgLNtZunxUVLN6riMNRrkALX26HmnYbFJPRSUDmu4gPEiI2B5/13qoH5jY6W5FJ31VvXcaP7bL6rLwyBrkP4lYbLM/DcQl7TfYt3C+qx5A0Ma9uj43ZgQt8SvkomxyyE8cjNe22X81iyY1ryuUROlH/AIeizbZ2D/lVWGZ0FRG6J1n8u9ObFI/0dfG0kvYWkeTnD6LPpqgl7TYkXsbKV34tWdt6tkdHCyraSyN7vtP4TvfzWVi2JObStjheftQCTfUBdThxaynmjlDXNazY63Gq87qnsfITGwRtJJDRsO5MJtz5Lq2Q+NwDQT7ldppBlJ5rMaLkK7T9ll9tV0ynTnhlqpZZLRF3M6BVXOOUXT6iUOkAHshVXvL3fQJjGs8iudmJsbN6pA3TQWHXqla1jfa7T/wjYJxLi4NAueQ6Lo4gdmwAu47AKwyIRtzyavPL8k6KJsDbnV5SFzi4uO+2nJAs02anPLkQq75QW2ItlCa9wz/whR8ru5m6kmmrlae0u2Htu+ATtNWM1A1c4qLPoRexO5SuzFo0yt5BVk9p1uFq0eGurIXSg2LtWD8Vt1jg2K6v0bYKzDJYWSGKeF3Ye08jr+a55+m8Pa5h1OKWl4Y1N7knmpayItga94s2TQdVarqCUUzIaeS1RkL3P62tp8ViS4p/5UYKkGSozkMzaZbcyuXjvp18pO2TUwTcVzms7IK1sIaW0Lbm5LiVlyTSVB7Ulmj7rdAtTDH3pQz8Bst3GzFnylvSzUysia57zZoWjgErZqOSVl7Ofb3BZs8Dao8N0bpBvYG3v7lu4e2JtFHwNYyLg2smE72zlelrYXF9FHC32j5J0hyRFxTYHN4QaL3vrzW/ty19l5JEpSI0RCE12a7cpAF9bjdBTGHUrZhIMwN8xGbQnqfcE+ClpoJhJG7tBgb7WgFh9AFimnrDDEHQPMjWvDnAadppA08LJ9fhkrYnRwxhziA0va22mV97e8D3INd1JTFj2k2Egyk5raXJ+ZKkhpY4ZHPZmLnCziTcnxWRQUc4xBpnjvGCXNu3Qavt8wt1AqVIhRTgnJoSoGyta+N7X+w4EO8FUbQ0EUolaxjHNuRZ1gOpttzKMUjmkoKpsRzF8Za1oGoJ0usaWmq5MgFO4ubDwXPI0LiSXG3QmxVGyyGhbLnZw8/DyaPv2dlEyiwuFriGxBrty6S46cz3/FZ9Th00RfHDHmvwml4bbQl5cR7/AJKGlw+qZV02eNxiDhcFujbZdz/hRHQsMEAbGxzGZrua2+/MlDKmB+XJNG7M7KLOBubXss6qbKyue58T5wYuw5rPZPa/MDzVAUdVDVwvFO8xwStcSP5WN0HPYoN/12l1/tMWhyntjQ9E5lRDI4NZKxziCQA4E6Gx+K5uWgqiW/2d/bjazQbOI1J95VjAqKpgrhJNC5jWxOaCe8h3zJ9yK6FCRCgFHUmIU8jqjLwQ0l+baykVWtp3T0tRHmc7itDcmlhyNkDRVYdBIS10TH3DSWt7rj4H4p4xGiyn7SwzZCCwjX3LGp8MrGNs+El0pyuNxpfJqfJpCuVFHUOc0NiJD3ygkEdkOeLH3BVF92I0gjL3SdkOLL5DqedtNdket07qrgB15Ryym219/CyyPUq/hEcKQt7TQwvGhc1wLhroNVcEcsEklQ9mVgMj9SNOy1o+RQcG52aS+93E/FXq8GSipcrcsMTL3P3iSAfjp5FZ7NS260KyofLA+IMAbFGxhsdGtb9SSUaZZHzV/DJLOLSqklsrQBrurFI0iUeCZelx6rZsHAFSxtA3KjiaXNCky2Xmr0LDbZVRq25qiMkdllz5q/AwvAsoq11LTNPrEoBI9kauPkk9lqPDKc/tSF9u3ZzvgtqHC3RZTGQHi4JI3B5FZ3oxIauvmkDCI4mWaTubn9F1PstJyl3cF1k/bjle+mW3Bo/VWUzg0xN5WvdWYqOnZG6D1eMR7ZcosVIZnudlDSwfFS2sqy4n0gwBmGx8alD3Qvfq0AnKqmHYVikk7TTu4Z/Fc2AXolrix1CA1o2ACqMyLDqyOIcSWOZ3UDKo3tcx2V7S09CtkGyrYgA6nJ5t7QKDOKRCRQCRKhBVrhmiY3rI35qrTwGOoqCSPsnhmngrdSC6anb1kCrvfanxB/PjvI8mrUSnYYLtpP5S7+vetZZuGts6Jv4YvyWkrUhUIQoEQhCBEIQgEiVIgEqEiARdCQoBCEKgQhCgEiVIqBCEKAQhCAQhCoEIQooQhIgVCRCAQhCgp+tUxflFRFmva2cXv0WLi7A2te6/tWPwVqHB71dQagXifJxGAO596q4rFKJ3PkA7RJFjsFtGTL1UIup5VAVhs4dylaVEFK3QqKsRlTNOirxnVTtN1FSAp100JVlT296stOirM0KnabBQWoDdqlChpzoQpkFaX2ioWOsDYE2NtFPLrIVCwdp/jdbjNSX070rTqm80rVFS8k0pw2TSooCVI1L5IBJul0SFBE5K0pHpG7qoss9pWqA3p3t6PP0VNp1CSlxCmhfJG6Wxc64NiRt1VxSm4k3+3HW942m/fZdBFTuxOlpJJbgNGZ9tL/8Adc/iRa+Zj2FpBZYOBvdblJiTafB2yOF+yS4+H/ZdNsOI9KZBJj9QGgBsdo2juAWMd1PUymoqJJnG7nuLiVDZajK5hQvK8LYjeW9lyyMMdadbEjLgHmuOft6OP0kfHdp0uD3KmWRD7z4z3G49ytRVJi0kF29VITTym9m+SxLp2lVIX1LZAGStf3kKxI3TO9wDudtErzGzsxC7ugXPVlfJUOcxpyx32HNak8qzlnMSV9R6xUEtPYbo381WCEDdd5NPJbu7a/o9LwsTiO1yBfx0+q7iOugfOYmTMdK3dgdsvOadxa8EK1DFLNUMZTtcZSezlNiO+/JZs2seitkt2nlpPV2pVmKsYTa7fMi/wCyqFj4IY46l0ssgGrxazloPfDG4WeR3C11kZPpPhEdXRurKKwkj7b2N++OZ8VxrHDcG67fHMWbQUEj42WfJ2GhxuSTv7lwsOV5axh1OllU0th8roTwZXxyN9ktNvJWmO9YwmOWUSEMs0k2ADhpobXVSjdTvqo4BLIXPdkzgANufFbtfw4aAUVO3Oy2QkEWDhrr381i5arpjj+2AYJp5MtNDI9h1tpdajy+OCnZK1zJGXaQ4aja3wTqJ/BnjcY2sYOyS191sV9JFU04fG6zm9ra99FMst3VJjubjOEZODVjmmxa0kEdQSfqsqphjgZHUsIs8gPZfS/UK/TVtO6lnjMzWh8b29o210t9VSmayipYRURRyOJac4d16hTV8if1bOI1jIcNFTC3KZYrAd7tFw0h7dluV8jYsNpaVj81zmDSbm2uywpP3p0trsV048fEzy3pYjZbtEp5ceqa0ktFwle0Bma1+5dHNGSLElw8U29x2NAdyVPDRz1JhAjF5ieHrYG2hCK6lqKKoENTFkfbMGgg6IhrGBoGmpU4tE3M7dMjbkGd+rilDtS428+SBDI8uvbcaapkz3BuXbwRI657DfO6iLju4koEcQ1mXmUwOva6Qkk3OyI25n2VDx8egR7/ekta+rdO8IH8zb/zBA7UWIV/D6uenDxDI6MvFiWqhlda+XTqrVM27bEa5gb9B0Uv+Vn+Haw4/h8GFsnmke6otkMYdmdcfILkayd1ZVSVEjQ10hvlGwRVyUhbG2GO0zT2n3uCFTe9oO7h56KTGb8jd1pLfK649y2cEeXRSk9QFzzSXu00C6fB6SRuGCYWyucTvr0TkuouPtameyKN00zntiGhyGxJ5Ba9NJJFSxM4YAbGLXdbkuZcz9p4zHh2Ys+8427l2zqWF7QNezvYrGPXpb2q8SWSJzZWNaOWU3VUMqRM6WOUCNzw63wWhUQszDKbF2gBUrY4Y2G4u0bX5JN29p1IYbpqckK0hFHLI2NhcTqAXWvvZSKOWISxvYdMzS2/MXQZsGNifLw4Cb2vd3VrT83WTf261jGulgLQQDo6+py6e5wViLCYYXNLHuFiSR1uo5cDgl9p78tgANNNAL/8AKPcgY7HA2V0bqc3abGzxtex+KsUuIPqZY2+rPaHNzFxOwOx87Jr8Ihe1ozkO4he9wAu+5vY+5PpcONNKx/rD3hrQ0gi17Xt80F1KkShRShKkCVBDV1Hq1LLM1vEMTcxaDYrPkx6OF745YHh7BcgEHm0W/wCb4LQqaZs9PNELMMrcrnAaqhPgjZpzKZiLvLiMvjp8fggsxV7X0ctS5mVjMxAzAlwCrHF3mPiR0jnM4LZb5wNHbBSNwpvqBpnOYCTpIxlnWJBPmbboiwvhwGLikgsYy9uTXE/WyBrsXAlkhbTvfIx4blad+ySbeFiFYoa1la2R0bSGscWE35gm4+XvVP8AYr21Dp4qtzXucXG7b2uXXt/mVrDKAYfHJG1+Zr3Z9rWPNBcSoQgEiVIgFVr61lFSSTuGcMIBAPUgfVWVVrqJlXTPhFmB7g5xA3sgrRYyJZiyOAkCQxkl1vvZQfMp0WLPe6IOpg0PNiRJewLso5dUylwf1Z8RE+ZrSC4FurrG41T2YWWPpzxrtiDcwy6uIcSLdNSqh78VDZXM4ROV+S9/4g36/BZvpFijxhTYuHwn1IFmuOuWwJNvgtaPDpKUTVDWsqJnOLo2O7IbdxOvfquSxSCukrJKjEcoe420N9OQHcptZGS1hMzGDc2Gqu10kbKZtJSsfYuDpHlpGY9B1TaWG+IQnrI0fFdPiXDoMJfO5rTMG2BI+9sm2nEEu4mvJW6eqijdd7HD+XVVmMNhfU8ypmsHRWpNtNmL0kbdGSk9wH5psmNsP7umcT1e4D5KhwweScyMA7LPjGvPJKcQrZgWtk4TTyZp8d0kcDSczyXOO5JShqlHZBPTVOp6T37dZ6LQCPDXS2sZXk+Q0H1W6FTwiDgYZTR2sRGL+O6upAhJUUsuUtY3V7vgnTSCJhcfIdSq0TSXmR/tFQPe90bx+Eqa99VBPq0hED7x2O4VRMSmvAe0tOoIsU17rBIH3VGa5pY8sO7TZIrNcztNkHPQ/RVVAISIUFeU/wBsph/ET8FSLgcKlf8A7R8jvjZXHf3+Mn7sbiqJBGCwgaFw+blqJWjh4+3d3RtHzV5VKIfazHwCuIgQkQgVIUIQIhCEAUIQgEiEIBCEhQCEIVAhCEAkQhQCEIRQhKkQCEIQCEIQCEIQIlQkUAhCEDLLKxlhLWO5arTyVFtXxjxYfzVPFY3+rDM9rvBtvqtbiacvONToq2xVmoN3WVYrLcOCkaogVICoqdhU7FWYddVYYVFShOCaE5RTxupmKAKeMrNFin0J8FOq8J7e6sKKhl9q6rg2nd0ICsT/AHVXOkwPcumLFPG6UHtbph3QN0InGyCmtKCstFCcmApwUAgoQUET00HVOeoyQNToAqI6yYhmRp5aqg32lNTkVU7g8mx7RI6K27DGkZoXnwOq35SdVceHPOeUQRHzRWVk8ETGMBMJOpvo3xCRzJID9owgdeSc2ZtiDYg6EHYrU7crjcbqqJbDVOLnsbmP3hoVSqaOSBpfYuj/ABDl4qzVUohPGhceFfbmz9FLTVdjkfbXTuK0yyoKgwSBwF1qMxqFzMskT2nqLFRVeHNeDJS6Hmz8llkEEgixG6lxlWZWemz+1KYjUu9yjfiNKNWse89LWWTZFlPCNfkyX5MUmc0sia2Jp6an3qhzSpQLlbkk9MW2+ygbJFI0XcEy24REsJ7Q8V2/o1hktLTmqlZczjQcw1cNHoQunpxLLAwZpJAGi2pIAWM7pvDHbqyehsO7QprRbXc96zcGj9WbUvmLQywdryAvdT4djFPX17oaYDhtYSCdyb9Oiyt6unL+lE8j8WyuN42MGQdx3KqUdDNU01UYG3ks0DW1xzsr3pSwMqqeTYuDmHyOnzU2FSscyJjnAXcG7X5qXL+KydsimoK0ztYyO8n3Q0gkFbGH4PiMDZmVVNeKUa3kHtcj/XVaWKMNFiDoqeJrW5WubYBup0+G6z5/2lI0Z5SNdMshvdTy37LNdxGaCdh7eHTD/HdMhx31cgBkgaBtoT802oo6mJ7ONK+JzybHPmup/U2FkLpq6fKX5CRYEG17K9VmXKekeHxRVjS5tDA5pk9qVxOv9FbUUcoOT1Sibl0F4ibe8rPlw+OnmjjllkEklg20uztySByU0kkktexoxDglws1gZe5S/wCCbaMtI+XK6RlI3J2szYstvO68/q2t9emyuD28R1nA3BF916cwsfHrZzSLHoeq8vqSz1qXhjKzO7KOgubK4W32lScQae5KZBqNgqpNkCTXU2HNdUdOWf2bAaMCzny8Unnbc/P4KnjswqManlJ0aQxvl+t1qsr8GlrKerFXZ9PHkYwiw+IXMum40r5Hmxc4u95usY+1p3tOu7YckXZboSVDx7Ei2ijc8uddbRM9wtYFQuKaXXKQlVCgoYBm12Tboj1drsgk0DtPZ5IPgPcnBoaNRcHa6aTogVrST2WgeGitU5PCcH663+CqBxv2Tqr0Lc0LOr7n6KVYjqKZ4ZxA65JAtbqLqKWmlj/eixGtlt1kAiLYrWLtR5NCXEXsdQRuyDM4WueWmqkppiRAi56LtqR3Cw9lOIw7hsaNdj1XGxC9hzuu1ZHka+zzvmFm3Oq5c03I3xocNph/4rdMA2wprjLte9l0cjxHGXkONuTd1QoXtdPJKQ4ZI8u3Ujb3K3LJIYmugaXdrXwWsOptnL2ee29rmu7IHskapS0OGt/BQMmy8VzrDJz71HFWSSNiDhG0udYgG9wtRKtJClSFFNQlQoBCEXQCRFwi4QCVJfvSghA4JU0EdU7TqgEWRolQJZFkI0QIhKkQCEIQIgoKECJEqRAqfGADmPLbxUac51mN8UVNI+zbcys2ppI52ObK0OadwVeJvIB3IfHdZVz9NgURrmSBzssbs9vkFn+llSJaiOlZsO275D6rrH5aamkkOlhcleeyTGrqpal3+kdcA8hyVhUYZYJcqlyhBGioYBdPAQlCKe0AqxSQesVUMNr8R4B8OfwuoAtv0Xg4uJOlI0hZ8Tp8rrI64Cw7kEgAk6AICqVEnFfwmeyPaPVX0hNaiTOdGj2R9VLayGNytSlQQylNhNkSm5TWaFAtRJly66IY66ZUNBc0nkCkYVUTyNEsTmHmFm/ArRaVQmFppB3ohqRCRRVWZ+WeU/ghJVaRtqKiZuex+aWreQ6rP+7DfmklvelZ0I+AWoy06DaV3V30VpVqD+7k9XFWVQIQhAIQhQCRCFQJEqFAiEIQIhKkVAhCFAIQhAISIRQhCEAhCEAhCEAhCEAhCRAISpEAhCFBSlxWkEwY2RhcRexNj3clWqq0VFMGgxnfOGnVp5LKkETWyGN+dzO0S7XNY9VC3jNe8Pja0jRz2nQ31spptXqf3hVZxsVYl9rVV3blVANVI1Rp4UVMxWI1Wb4qdlwpVidpTwo29U8LKnjdSx69yhCmjUVYgPbCsqrF7YVlQRzbBVn+2w99lZl9lVpQcoI5ELeLNBuDrbfkjmkNzvyOiL6qolYUpKYw6p6y0VqVNBTlKDmhCN0Eb1Wq3Zad57rKy9UcRfkpjbqAVZ7So6ImOFzg27nuDR8vqrgqJqQjjxvYP4m2HvuR7yFVpw19CwN1Op15rSpa5z4Luu90Y+0bbVzfxAdeo8Vy5c7j3Jt695ccmr0mZLDVNtcNeRsef5qjU0DQTbsHqNlI6npZHjhOEBk7THs1ZJ5bX+KHVMkDbTtDmXtnaeyfG+rT4+9TDkl9Ok5MM+uSMySOanN3C7TpfcKhNG1t3xfu/vM5s/RdHZsovGdOhVOaia52aMmN/dsu+PL9Vjk+F15cdZkFU6OwJu07HorE8ENY25IbJyePqq1XQyRAvY3T7zW6jxCggqS02JXWWX08GWGWN1Yikp5Y5eGWXPLLrdTU+F1c7rNjDRzc46KeKqZNOBM4iIbAc/FXZcWZG0RwWYBoLbqsqRw2GnnEdRKSSLjkCp5sIa5hfSXLgL5L3uO5QT1UdQCyrjc2UatfqFDTYg+lk7LyR16oImtIcQRYg80j22kIXQVDKSrLGOY0Vr2Akh+QDpfqVj1MEkM2SVha4bgqS7LNK7RYrYosVqMPczIc8Txd0btj+SzCy2venTkgRjoFbNnp1vr8FdRytguzPlaQdDbcj4KfBWxxyO0GdrSHOv36Lk8MqDFOATo/Tz5Lo6Bs8kjmMa8F+p0bbz5rnlvH06Y6vtR9J4JaiojETC4Nc/UC4F7FaHo9hsQiia9oErhmc4m+oPJTVNBSxRF1RUxST8o4mC9+8qbC5bl0bAI3N1aba2XDLOyOuOEq9ieCNrpRM6dzXtGXQDUXSQ4JE09uaR/cLBTw1Wh4r2uHcdSpnVoaLBuQ8rjUrn+SL4ZTo4UFJwRG6nY5nR4zfNZuIejkMsbfUn8GzsxY4kg6W06IlvUSWdO425Z9kOk4DXMN3EnUWt5BPza+mvxfqqRwTjNJra10ckR7AjAt3G51UEOASVeIERVjLMYCXZSblTS0wFQ2SIuFzbe1lK7Dj6m6SorpI5Cb2D7Ad3iunHnck5OPwiKCpFJhNZ2mcSDMbONuV/zXnrzZ2910uONjpqUiGV7myABwc69zfmuWebm69GE+3mySXvZI0ZjqkiAcTmNmtFz4JxIAJANl0ZPFyQ1ouhwcHaiw5JjZXtHZFu9Ne5zjdxJQK42cUmbVNQVUOukum3KEDinwfvNOijT4tA7qgkcSLX5puqcdW/BIeSilAym60aWRkRidObsabkDxus9uo8FLUukjk4cgF2jQjmOSlF+uxP1qtbM0ZWs0A6hLXzfZNjB7LLkeayTIOic2QluU7eKaNrdK0y1EMbfae8N+K7R9ERC1t4i4bnJYLlPR5jX4xAXEAMu7XqAuqkxKkLiG1URcNwHBZz7WFwyN0WdsJF85LgenJaUNVI55Y6KwHPayrYRRMniZWcQ6udlAGlr2Vp0MTHyxCQmUnOBbu2TdkSztBLxHSdgNtcuI7uqIi81EYEbQy99tlbjoiWBxdlL25XDew7kvqoika6M9hrSCDve6Y26Wzs5IUpSFAiQmyVMe6yBpeVG6WxSPma3qoZM0gDgLeJWpGal4yOOLFVsrgNdfBHYym7tbLWoktrKY6qqbPdLVl725y2KQNa0HYK7h0s0VWYnTyTRPjzDiG5aQbEXS+r2jbduYANsA4DUCyZTNvV6uFxGQ4ja5cSuWOXldPTlxyY7a4kHVPEoXK4tK99XJFcuYwDK2xIvlJvYdSAFFNidRSUwbG9ws5xjLhcOaLaa67krpp59uvMg6oEwXKVeJVhhqWRzCN0B7Tw3cFwy28rqQ41JFM/tRytYXNDAO0QGZs1+hKaNup4o6pplauUixCq9YcYpYpXzSRt55G9gk21UgxmpLbtjidnF2DXs9sNAcmk26biI4iwaHEqmacxzsjaMriCwnk4t+iWrxKaGqbE1jRG5uj33sXa6aeCvinl9N9rrhLdczFj00FLSulZHI+UNc8NJuATYHZMGNPhqmZeI5rzI0Mc+93ZwBryG6zprbqbpMwWGzFODRVdQ4Pfw5nDKX3vqBp0CiOPZmzMfA+KzZBnY8EgtAOnvTS7dFmSEhYrMba2RsRglcB2C+4NzkzbeCjdjwIpJ8vDhe5+dtw4kBtwNNjcjRTQ3C+x7kodnY0j8X1UYdnYCWlpI2O4RTaZm9HFSrFqPtSnuCmsoYP3jvAKcLLTn/AEwqzBhnAjvnnOWw3tzPuXGRzhultui7SUeu4vLMXWZCOFGe/wC8fkFHU4XBPcSMjmt94jK73rF5ZLp0nHbNuWbNG7nbxT/BaM/o4y/2U0kY6OGYLOlw2upibM4jRzjNx7lqZ41LhlAU0va3VygdO8aFuU94UdyTcm5W9Odqd07naN7IXZ+h9Pw8MfMd5pCfIafmuIGxPTVekUTBQYXBFa5ZGBbqbfmpeidrFRLkAjYe274BNiiDQNEyFhc7O/VxVqyz7WmpruaeVHIbNKqK51cUg3Qkbuikn9pvgmgJZnAPaLXNkguVWUrSqVR+/f5fJXGqjOft5PH6K0NSE6JU0rKsqsOZtQOrw35KR+tVCO5x+Sgf283PNMPmp3H+2N6CMnzutxlrUQtSs77n4qdRUgtSxD+EKVQCEIVAkSpEAhCECIQhQCEIQCRKkVAhCEAkSpEAhCEAhCEAhCFFCEIQCEJFAqEIVCISpEAhCEHHU8T45IiwNcGZnkHa/K/gkNbWyMfHOQ9rjcEm2U93crbQOmiV1rLO3TTLmcXOPcq7lPL2ZnjldQOtqVWSAp7SmBOCipmKdhVdqnj6KVVhuyfdRtTwsqcFKxQjqpo1FTsNiOatqmCBurd76qBkurSq037p3grMnskKB4u0rWLNMIGrhzCTkhlxGPCyQHRaSHsNlJdRNNin9FFhwunJg3TwVlSJUIQMdsqWIMz0ko5gXHlqrzlSrXWpJj/AfkrPaMelrDD2Hezf3LRjnLHiaJ2UjW+//cHmsDMp4ZnxHsm7eh2WssNu2HNvHwz9NuWdgvkhdwZBeSJ5DWh3VrifkoWTVHCMpqWWALXWGZzxyDr2BPeoaeaF5uGta/vCuMjZI8EtaSOZC5yY4/Tvj8bzm5kdROMW5ymwAaTc6K3xc+j9O9UKmmbI8Oa8tsLKOB0skga09ogEAvALvC/Qbq+Pl6ej8s4J45TpoOaRqFBM9obeVrXC4HaF/mkgqhI28buIOrRr5j/upw+ORt7NI8LhY1cXfHkw5J/Htj4hh5YDNTNJZ95g3b4dygpagwRkshzOG7g06eJW9lLHZhr3KrPDJG81FMeyd2b+S7YZ76r5vyvjeP8APH0qQR+vtL6txbGNrWHxRW01FE5sEWhtcuve3S6r1RhMjTEXMfuY7aBN9s5tz1XV4Enq0r3GQG0ntam4d4FWKfEoZ4xT17Dl+7IBq1QU9U+DQgPjJ1adPMHkU18bMpMbhJGdbH2m+I+qKtz0johmaRJC72ZGag/kVUqm2Y09CnQNMZGR5sdSw+yfFOnHFjLWC0n4Cd/A8/AqCo0m69JwatoqjD4pWwtilkZ9oGMABcNCvM9WkhwIcDYg7hdH6M1Dj9iDtKNO4j9FM/S4+2xjNIaxrZqJpfqQQDY6aLNpMPxKOdkraeRuU6kuG3Pn0XR0jOG18V8xuXA9172U1MeJI6MPFrG9twVwsldpnYzJKeoFQTHGZG2FnaarVo4zHEWzNDwTex1A8FCyaJsj4WnVp96sXkdG7LHvsdyPJcZx6rvnzXLHVW208Le02Fn+VNmZmABaC3pbRZ3CleCXSvJuNCdLKcxwx8MtNj3rp4PP5aStpIuEW8OwvquVxOaRlXMJDq0uvbnb9F00jJfWczZHi4Fhm09y5vHonDEnh4txRmHm230Vwx1Vudrl8SqBKbtddpsR7lmOU9QC3KFXK9WM1HC3dT07uGM9mkg7EXB8UO7WYt7LCbnkPBRNNo3DmUmpVRIMjD2nX8EOlbs1nvKZltugD3oDM5x2t4Jch5qRjAwXebdyZJIXHTQIGmwSXSIVC3T4jumJWoJgLC+V58khI/7hFswGZ5PibBKB0cQOgddQPivc2NtOexTXqWlhMlXHDcDO6wJ01UMm6BhQxpc8BOMT+CJcvYLst+9SUovM3xRG3hwjiq3uL8rWkt8OytFklHFIOEG5GtN9NysZv94qARpxPopw2NzcuUZjpsuGWXbtjj07mgGWhgAGXsA28dVPlaJQ/dzjuka0Rtazk1oCjlkDJ2DmSB710y7xcaWqc98D2MfkJFgSmwest0nlbIN9G2KlkjD36usOihhp+A82c5wcNbuJt71fUExSIQjRFDKSCSplWmeBe90iKsrnC5tfzVKWao3ZIwnpa6nmqI23zZh5FVH1dPfWQ+YXSMpYqmcWzyRAHvSPmzi2jtdczQq7q2i+9PGD3pDV0r/9bj/zK9JtecZjZoEbm9M2qj+z5HKRysqwkpj/AKxGT1L1IwxOAs9jvBykxk9NeV1olREyZzHdkOH3w4tdbpcclcM8lsoaHgC2n6qtksTlc0joUcMjky53IutajG1ls1NKwiVgBI1u1NEEDiTEGgkW25KuC5uzWnxups57JygOGl0T2VtLEwWZG0ZddABYpgiiY51mMBJBJDRqRzT2vDSe/dAeyx01VNQ0wwObo90LvxxtF7b226qRtLSDI97zJK0aSPAv8kgMeQttY9UokDY8mtlFUn4dRh4DIWkDbfrdPjpaYZg+nDgQRz5m/wA1ZDhnubFvIIJAu5osOgVZ1VOWiheXgxOyuJJAJ5m5+SY+ihcHXYe1mvr+K1/ktFr3MOYvzX66FJnikaS4W7ym4mr+1eKip7Ndd4OYvzB1rEty/JAwqjLTmL3XzEuc7UkixPwU3DNy5hzNbrumvmMbxnda+w5LNxblXIpYgGsElyBbU6qxTEmR/dzVJpa8ZtD4K7Sey48lzznTpiu0o0e7qbJamXg073jcDTxToBlgb1OqyPSmvfQUMTmNa5z5ALHwJXP66bntYpoRDTNaQCTq4kdVIIIjfLp4FczSelLQQJmvZ1I7Q/NatPjNNVaNyu72O192689n7jt39VfMDhexv4qlLG9r+3GPEbq/HLGRbNY96zfSTEPUcPLYzaWXstty71nxmV6amdx9uUxepFRXvyG8cfYb39T71SBTCbbIzL2YzU082V3dr+HRes19NDyfI0Hwvcr0J32so/CNAuO9EafjYtxOUUZd5nQfVdqxuUrOXsiUCwTrquZ+1ZKJEExKhk2KcHXTXoIUgTiEg3VVHLrNbo0fMpwCa/8AvB/lH1T+SRDmhUJ/38nir7VQqBapk8QfgFaiNIeqVMlOWNx6AqDJYbiH+KW/zUma1RI62jWD6qOLenHS7vgpIhmmkvzsFpG/EMsLB0aE5HIIUAhIlVAkQhAISJUAkSpEAhCEAkQhAIQhAiEqRAIQhAIQhQCRKhFIlQkQKhIlQIhKhAJEqECIQhB5/wCvTcnD3KcVTnEAVNv/AGtviusGD4c3/U4fNt0hocLZ7UFI3xa1a6N1yMpLnm7sx6i2vuULui3cXZTMkAp+EBbQR2t8FiSLNWIwntKZzStOqjSVpU7DZVwpmfFZVZYVK0+ShZspWlZU4FSs3CiCkYblSqnVtp7DfBVBsrMRuwKBZB8lAdlM9QKxKjh1YO4lNTojfMOhTX6PcO9bZKCpVCDqnhyzVPTwohqng6KKclSWS3UUxypV/wDc5/5D8lddqqeIf3Kb+Q/JWe0rlylBISJRpvsvS4nB9jYi3ercFa+OwJzt+KpkG1twmA5XXBWbjK6YcuWF3K34ahko7Dteh3TspF8rnNve4B0N+5Y7LG2tu9a1BDWTNBa0Oj5F5sT4Ljlj49yvfh8jHlnjyQ3KBl4rW5WNLQA3sgd1joe/VM474nOMru1a7Sy2vnsQOpurr6WojPagkb4C/wAlXc0DM2+W/tN6+IScn7TL42v5cdSR1o0a88gb2sRpzVgOuDZxs4a2+apGCJ+pGvMg7+KlvkBN7ALF19PZxzPx1yKjo2FktLNZtVe7ZXfe6a+CouEtLKY5ey7Y9CrT6wyPcJY2Sx8muFiPAjUJ7YKeqGVjnXP4z2x4HZ3zXpnp8XkkmV8VNzwBcC11KYpWmKWSN0ecdk7A/wBdFA+FwL2xnPkNjofktDBKwPPqVW7NC/2b/dPJVhVZK4SZSNktUeyB1GquVdGaWqIcLtOxPyWfUvu4ogE+cZJm5wNnXs5vgfoVuei8A/aocx4kiLD3EO5Aj3rnWjS6uYYJHV8DI5XQve8NDxyKlnSx6LAx/EtZhuO10U8TQKi400ItyWLRYtJRVQpcXYIpDoyZurHrbb2pOyM2nIrjrTe1EUMsTmusOJfM4nW4vtdaFNlkOp1byv1RNmDsp1bbc7pKXskE2vsSAn2W2mxxiJgY3YdVOyxiPMhNI7bh3p8FtW8tkQjvajPNYfpZGBLRT7dpzCfLT6rbd2WtPR1ll+l0ZfghczWSORrmjmeRt5FWI81q9Kh4GwJCrEqWUHOc2jud9Co7FxA3uu0ZOaBa6S+ugUwY0De3imjK1t3G56BUIBnNk572R2DNSOdlG55do3sjoE0boAkuNybot0SpuqBTokQhAJRYbpFZoKc1M/DBtpclCTZjWnc79OaVzLDVrmjvXd4BQQUlO0iNpkdqXkXK1p2skjLXsa5ttQRdcbyyV2nE4H0dp21ONU0UruyDnHfbWyrV8XCrp4/wyELpqPAxHidRUBuVgH2QGgFxr/XesDGYzHikzXb6H4Lcy3XO46Tw0wl9HJXc2SFzR4brKjdkId01XWejvCOCiOS3bc8WPuXJOYWOfGdC0lqsSumGHQOaXcY5n2cTfVLBh8bJ43Coc6zwbG2uq1qB8b6CncLXMbb6dymIYdPouV9tz0s+vSMju6KQu8Alzula2p4b7i9tNjsFCxoFZG0Fw7RLgOYDVLA2ad4ETzyJv0WvJPBYNcxgGdjgSOgUjJ2SnK0nNlDrEW0KYYKl0r8wAYPZ21UNEyVlRUcU3PZA8NVry2z46XCmpyaqgVGpaTeyvKlUB1jYIOcr4JyXZb+RssSZtVCTq6/cbroax1Qx12xudttqst/rL9TERc6hwPVPJNMozz6gyP8ABJx5Tu6/i0K7PI4RBxGQkWylu6qmUyXzgDQ6DRXyNG8eQc2n/APyS+sy3uS2/wDIPyQXAWNtO9RPkvYNFuauxL6zJfQgeDQnCqm5SyX8lXLgT7PjZJccldppdjq6i+sth1JIU7aqVzsorHg76OuFlh5be23RPbKL9sXB3I0U3TTSOIzR6etSk/y3T24rPYFlRmPMOYAVTNJI9mdmUNOos7VEdKSL5yTtc7KeSaaBxmcRhvC7YOrxrfyStxed7vsi03+7I2x+aoMhl3AAHUb3Uj4mlv2oc49C1XzF79rVQdlNM1x/hcpWYnMTZ1KR4H9FkOp4W3swP+BTW0paQ9rGt10IkOivmajd/aVvbgkapG4lGd2yA9D/AN1z07pYyGZnuA1vnv8ARV3SOebvJce8rUyTTqjXRF1iXA+CUYjA7Qyd1st1ygkcBYC4705s0jdjt0TZp1bMSpb2bONO4rbw94mpWvYQQ7QEeNl5+yokIudRfmu59G+1hlIbWvd1h4krGd6bwbpAAAGw0XJ+nb/saMcs7j8F1ZXJenf91pT0kI+BXONuNznqlz63tr1UV7lOW9JtoU+MVtPo2dz2/hk7Q/NMr8Rlr5GPla1uRuUBuypXSrPhN70vndaOBSjUpt0oOq0y7P0Ha1sdTKdy8M9w/VdRKQznquX9EgRhkruZlPyC3LuOrt1hoE3cpGlRp7VBK0ocU0JyoYUg3TimjdBET/aX9wCk5KH/AFqTyHwCmQPA0WfUi1S/y+S0mahZ1V/eXeAVREoawgUst/wlSqtiJy0cnl81BQh9uPuYT71LSaym3OQD4hRx6S9wjAU2HjNMwdX3WkbxQkQgVCEiARZCEAhCECIQhAIQhAJEqRAIQhAiEIQCEIUUJEqECISpECoSJUAhCEAhCRQCEqFQiEIQc6yBh+42/gpWQgOuLAW2sE2kdxogctj0BurToXR+00tv33C59uvTJxduV8ThsbgrKcb+K2cZZenY4cnLFcVqemb7MShNO6UIJQVKw6qBuqmYEVZYdlKFAwqVpWVSBSMUYKkYsqmHsq1FYxhVW+yVZgPYPisqc9QHmLKd47KgOhK1GUTCGyPHdfRNl/eHvT9pvJMm9odFv6Z+zRopAok8FRo8GykaVFdPYsqkulvokQoA7KpWDNTSt6sPyVo7KGQXFjsVYjkkoSvbkkcw/dJCRemOIGibIOakCY8INf0egpqmVwmN5RqxjvZPXx8F2ApxBbg3kdtsF5zTyuicHsJDmm4I5Fd76O4rHiFPkdZlQ32gOfevLzYW9vRxZyTTTZG1nadq5SP4Tmf2hkZaPxi6jnqI4Qbm7hyHJcvi2OcSUtgdntz+63w6rljLvpvd91oYs7CadmZ8DWuPsiLRzvILmH10heSxjWNvo13auOhUZlc55fI4ucd3E6pHiN4vfVenHDXtzy58tal6S8JlWC+mAZKBd0BO/e0/RVdQbWsRuDySltnDW1tiOSs8aOoGWrzB3Kdu48RzXRwDJGVNmTP4cw0ZOPk7qO9V6mCannAljySb6bO7wrVVQ8KBssT+NGRq4cj+SnwyqjLmQVed0ewLbZm9BrumxNxRU0LRO/I+2hcLHuWJUBzX5XixXUnDZgHPpTDURg3IAIc3+Zv/AHVWsw6CKEVE1O2SO3twPdbrsbf0CmxzzVNDIYZGSt3Y4O9xurdsId7JqGeN/wBUogw5w7NTKPG31AS1dO+fTU9fC6Kdgkie24v8wVkR1FR6OVQjnz1GHONmy7ui6AqGL0jgoaSJrWGZ0bGt1da42vspo6+THHSQxTw0dLILHitDnv7gDouclWuic5s7WTRSZoy24tsehSQ+2FzzJJ/RqdlHUuZJRy34co7Nj0I5FbNBVQ1cYlgeHsPMG9j0WbNLC10s8dYOCzNZlyOoVmnkDix2wf8ABLVAEMNy3ncdyYSHuA0F1F9xLOPs3dxB+KxcbqeLMIQbtiGve4rWq5Y4oXh+n2d7DuXMyEuJc7VzjcqWt4Y7Zs9GyZ13sDrdQqk1DSi7mwZXN1uCVsPsG3uqUz2AFz3BoVxtq56kY0lI2WFp0DzzCqPopmuLQwPcNwwhx9wWwHsModEcwvsQqwOeQyXsbmx5+9d9uDKFkZSdltNZE6JzXwMdfnbX3qs6gjOozNB81dooCNxQYyDYkDzVx9A0Os15I7039nE7OV2KpjYPakHlqmOy/due8q2cNl+6QfJMNDK3ctHvTYrcldwd+TEYh+K7VGKN3NwPgtDDqIMqonl2rXXsAs5XprGdu0otGAK27UKnSHshXDqF4q9kQ5SQba6LicejLMTcCCLsaQbLs6mdtPC+R7wxoGpJsuPxHEJKupPCc5zI+1e29ufgu3G48jpPR1rYsHp2ve0OILiCepXMY1SvbjdU1jCWl+YWG9xddFh9dT0WC08tc9gc5pcLjU63subq6yoxKtkljaRu8AcgPyC697cenY4E10eDUrZuy8MtYnlfRaALSR2h71Q9Hg5uCUxlOZzwX695JWiS3oFKu0QIMznNfoyM6952VyKRrKdrhlFwLkLNNYYYZagEtbxAwAAa6K3DM2opYZHSZc+vIXsVnHumSSsbPMGCF4ZlOtza6SBj2h3EILtAXDnYIlqGwuZeN72u5sF7J0Tg6MEG99/eurBxTUpSIEVWUC1iCVaOxVaV1rOOyxk1O2bUQZpsgc4C1yRyVIwROBdHJJ2WZ9Ry/oK/NMGSZnfu36ZhyVOz6Z7c3baG5T/E3l5rja6zGIDTsdHE580jS8X6gKCaBgbdj2vIOpLbgfknyyBjskVQ1rN+HLp80kzIHASxzNEtrWY69+5SWxrxipNRSE5nfZjnl2UfqrGkXe4NNtRstFlJljcXygNGhDgXAHoohRMjGalDng3JANhfwXXHknqs3i33FX1Nh2klk1t2SFBUw00Tg2RkxJFxmsfyVxoq4D7Lbt3s8A+5HrbZnjiuLeR2HzBW8bHOzX0zOBTObfNIB/L+qkjpaQHtPcR0IIWm6Fjjdv2wJ07Lb/GybI2Jr2sc2wNhrEDYrpPGsaqCGnp7iOnquGXbB7SdVI7CalryaeRuupAOnxUzKOHL28kbybcMxjMenNaTGPpwGPmIba4JZYD4rNx/SzX256eirWaOiLtdC3cdyjZTVcji1rJLg6ki1l0TJWSAh9QWXG9gPjcqLJTuuONmy/fJsbddFnWR44ude9jHWdmkItmANteicHuc8loLf4QbrbfTQy5uHIyTLyfGCT5qw3D6RrG8SnjzEC9tLlTdTx25wyHMGuG4O4SMijczNfLzXRnD6Ef6JrTe4BPNR/smndKXgO1Nzu4fkrungyqejknILIi8dQ0aokwuVt3y5Br7AIufHotmWR1OHMjiIFr3GoPd/VlntqDJIJGQAzEcndoeItotY7XxkUmUE8kmrLDo0bLucDhNPR0kR0LIwCO+2q5tlHUyPbK8Rte8gFweQ7XwK6qmNpW9L2UyWRfcuS9O/wC405/3v0K61+y5b00bxKSnb1l/+pUnscICnJlrG3NOC6MlCVNTkCpW7pErd1B2vomS3CzbX7Ry2811jeiwAwpnK73H4rZdvoubQCe1MGic1USBOSBKga5NG6V26AgrtF55T/F9FMFDGbySH+I/NTIJI9Fn1f8AeX+XyWgxZ1Sb1Mvj9Am0RKpif92t1cFbuqeJH7OMb3eEWqrNZZB3BT4ULyxHvJ+BUMY1nd0v8lbwkfaR/wAhPyWmWshCEAhKkQCEIQCEiECpEIQCRKhAiEqRQCEIQIhCLIBIlQikSoQgRCEIBKkSoBCEIBIhCAQhCAQhCDJe2mgo2xMJhyuytLBmN/qnsiZURFgk4TxrdjbXPWxCz31MrpmxPfnyEZw+1rHnpZMNXFSVEjHZmMB3uT4gIqrM+V0c0E5Jew/IrPcF1EssNdQGaH2XNIsRroVzk8eQ2RVY7oCHbpBuoqQaKWMqIKRigsNOymbZV2KZpWa1EoUjSogpG7rKp27KxTG+ZVm7KemOpCyqaT2VA7Qqd57JVd261EqN37xqSceyUkxtY9CllAAJAG639MfaK6eCo04HRRpJeyc03KZdObuFkTBKE0aJQUUFROUpUT1BzeJxcKufbZ3aVZa2NQ5o2zAatOU+Cym9ptuYXoxu445dUII0Sj4oK0iA9lxVijrJKSobNE6zm/HuVeQWKaFLNkum7W4vNWjKLxRH7oOp8SqF7bqKI3FlIPipMZPS3K32U680WSEkHVF1pD9029u9F9Emiglp6mWnceGbtPtMPslSCUNeXwucxpBzRH+viqyUajvQbGD1NS+paWPIDB7Y3HmuukiGJUjc1w4gDMORB6c+fvXDUbpKqZrWOEVSB2ZwQ0Hudy813eD0xbRtiq54ppJDmd6v7J8T+Vlm9LJtxOK4LUUk73RRmWC/tRdoNPQ22VNlLISzKWFz9hm27yvTqTEITiAoqdjWwhpF2iwLlzGL4FEzEKhrXuic92dhDbtDTyy/Ue5THKVrLDLH2b6P4hRYbTvhq3N4jnEnI3Ncd9vNX4hgNZmsWQa6OYDFb4Ae9YVVQU9BRse+fiVJNiGG7fzGirQ1fDAD2Ncy9xc2SxnboMTw+pionRtmFXRP20u5vQjr4j3Kng81RhLHSh3Gogbvt93q4fUKbDa/K3LTTZbm/Cd+X5Jle+V1U2WKnDmytyTs+67oVFdVxoqukZJC4OYTumsBytLmZXDl0XOYbVDCQ+PI51JK69z7UTx90/RaMuL8aEPpor35vK55TVai3jk2ShYwbyvy+W/0WE5ylq6x9WIs5BDbkWG11QrJhFC5/RZvddseorV9dkuxupWYS6V13ElRlxkkJJuSVZY2xA6LvjNRwyu6fls0MZoOZCY6GTQggnncKTdwUp7NgqyqNlfG/K+P3Jxnz2ysI7iR+avcESMvzVeSIH2gLqiPO1oAlzMN+YNvyT25H+y5p8CmcItFmmw6KJ8RO7QfJRVvIRv80oae/wCaoCNzfYLm+BIQXTDQSO89fmgtPb2ttfBS0t2zN7JGvNVGSSu0c6/lqrlO0sdcjU81K1HTUYu0K8dlSoNYwrp0C8lepTrGRSQvjmYJGut2SstuG0nbZFAI87bEg8lp1TXvPZvbuUEDHhzi4W6X0XXD045+yx4aySnbC/K5jBZoIvZQNwtsDntYWtztLXAMAuCtSJwAGoUbzeU6hdHFJSwObTRsZJla1oaAApDC8tI4p9ykgI4Y1AUunctIwsTD/wBn07C0hz5nPI8BZWKMNkoKSF8LpC0G5a8NLb67c903GnD1qFmwZHf3lMZLHDQMlfCHve9zGm+XQKTULutsghunROaA0ZRy0+C56mqSaqJrWaveG6OPMrdgfnY517gyP/6iFr/SJCmpSkVCP0aVUle0Ns42urUnsFZ1Ubd6xksulWoIjJa790/rqAqrmPpz2XuyP2J1HuU0bxI50L9vupkP2bnQTAOF76rhXow7iC1y7MGydRaxCc1rnD+zvBcN4zYFSTQBrrkFoA0dv71G3O4i8We2zgdfeo3oRzvDyyVtnHdpFs36pBDlcZYHONtwNx3Ec1K6ZhkbDLaTNtzITMjmykNcS8DM13MjoVDRWTskcGyWa7lcaH8lIYqaVzmObG9zdDbQhQhsNaHCRpa8DWxsVViiZh1UZnudI14sATqtzTN3Pa9HQwFzjHmNvum4AUjKR9w5xbLfYaAAKJ+JOLLRNEbTzO6swRtiyvldc2u5xKstTUrLxGI8MvbLHGABnzAuI8CrmHGhr3GSENDonEEEb9CkmldNV8BkByFty4gZbctUxtJFFOaqSNzSSLkPFu7Rdt/txuP6X4sOhjb28hIPtEAXR6vSPeLSNDgb2aRy8FXkmLmAxsbI29xqfcq5lZHE4tZHFMQDfTU9L/om001uHDbXVVK6mEkXYMgsQSAd1n/tKV5cXOAAGpa42CqTYnlFg7M7bUalc/LLbX8WiwU8J7TC2wIu4338VDFiMJrHwZWta0mz+ZP9FZ1Px5nPlzNa2PkdRdSUzWSzOkyMEobcAaA+K15JO2yKuMjR4ITJnsfqYmu7nNI+ipTsbxCyNrWkAEkjUlQvhcL/AGh911nzrdxatHDC6siPCIc05gQ4201W3E8CzuQN1g+jsJNZJneXDhm1/ELeDQ1xaNQtdstJy5j0vP2dKOsh+S6SJ2eBru6xXLemb7Oo297z8lYji6luWpkHfdNUlSc1Q8+SiXSMFASpOaUFUKlb7QSJWe0FB3HouP8AyiK/Vx/5itfwWX6MgfseA/zf9RWoVzaKE5qYE4IJWp/JMYnIGO3Q1Kd0hdlaXHlqqK1PuT1JKsCwKqUkfFY37SxsrrKYN1zXUEjRposqo/vUv830WqOyFlVH95l/m+iqI1Tr9XwN6uuripVfaq6dvS5SCpfLDKbauc4LRwgXeT+Flv69yzL/ANlB2zEn4rWwkdl57gPiVpGggIQgVCEiBUiVIgEIQgRCVCBEJUiAQhCBEIQoEQlSIBCEiKVIhCqBCEIBKkQopUIQgEIQgEiVCBEIQoOWNTQxyNk4kLnvADySDsqtfVUNVHIQ+0gfdtvvKVuCYrmJBgaTz7N/gFI3AsUO9VE3wJ+gWvGG1bDqumiifHNLJYG7Q1psSoZ3iUkjQLTdhM1Iz1ieZr8oAcAXXdrbcnvVI07MpyOsO9LDbOckap5IJA61hbxCYIJR/o3nyWWiA2UjdEgikG8bh4tKcGuAuWkd9lGkrTspmlQMN7KULKpmm6kabKJqkboeamhOwqan9vooWNedmuPgFPDHLxARG+38pWV2mcdFXcrOR7vZY4+AKi9VqCbcCQ/4SrEqtOLxnwQ43jJItzVl1DVOYQIHedgq7GlwDdiezY9VuM1CnNVwYTU83RD/ABH8lKzCJfvSsHgCVNVdxQCc1aIwgD2pnHwbZSNwyEbukd5gfRTVPKM8J2xWq2hpgLcK/iSpGQxM9ljR5J408mMGPd7LS7wF071KofrwyB/Fotl8scY7cjW+JAVeTEKVn+kzfyglXxTyZk2DPnp5GSPaMwsANdVxjg5ji06OBsR0XevxRp/dQvPe6wXI45E5mIvkLQ0TdsW+K6Y9MW7UQ/8AEPMJS9ttSmtdyIuE8W+6260iJ4zbEFRKxJG7Lms0+CgVEsZUt763UEalCCX2t90hFkl07cIAJbaJo0WjguETYxV8GI5GN1kkIuGj81BRhifNK2KJjpJHGwa0XJW47BosLY04i8y1cgvHSQnUH+Ij6LWqZoPR9ww7BoBJWvH2kzhmd4f1oFLh2Ger3qql/FqZblzybkdwKm1U6PAmPYX1w+0fqI2Gwb7tyrbcIkocz6GV9jfM3NZxHTvWm0iMB3s2N7nT39VH61HIC2OQSEC1oxm+SlWWz0xKDEG09bE+UGIxuGa45c/BdZi1Ga6mbPS5XzMBLLHR46XWVNh0leyz6E9zpHBh8tz8EyglqsOk4GZzXD7km5HyPiFnHGY+nTl5MuTW/pxNS6Y1jm1DHNkBOcOFi09EmZegYhS4bjrMtW31aqAs2ZvyvzHcVyGMYDX4PmdLHxIOU0Yu3z6LbiosLQAWmxB5HZaFLijx2J+2OTuf6rIjbk23OpUwOUXOyDddNEXjO4GKYBrhfU9CO8KxHLNHdjrFzDYkc+9YdJh1RVU760ZWxMNm5zYu5my2KOoHCjkPaFsj+umxWMp103je+yv1cSBZZeLSZYQ2+5Wo43uVhYu4ueANgueE3XbPrFTpu1J3DVXG7lV6NtmOceZVkLu86WPVymc0EKKIWUvPxUD47jYqRzQ/caqNpS5rFFHBBTXQ2CV0thuq0lS4mzUDnMsUwxBxHihpJ1JUhIDL96BrIMhupi/NIOijLikHLxWWo6jDv3YVt2yrYfowKzIbLy16kYMga4stYm2qaYRO0GbUjTRSAf2YHq8p7B9m3XW111x9OGaJlLGCCARbvTDSxOkLiCST1Vrkmhuq257qangY1gAb71a4LLDsfFDGFgFyT2QpTsF0kY2wMejyviktobj4afJUasZaWhivtEXnxcVsY7EX0TrakWI96x8T/v72DaJrYx5BZX2bhgH7Ricdow6Q+QW1hLnOwune7Rzm5j5m6waYujp8Qn/DAI2+Lj+i6HDRlw2lG32TfkrCpykSlIe9aZNk9krNqhmvZaD3tLbBwJ7lUliz7ad655ZSOuHHnl9MZ8TyS7NlcDdqsZW1sQN8krNj3/krD6QX1kcPCyVtNE12YXv1Xnyylr2cfBlIz5Jp4AOK/hv21u5qZpI0E00MpO7mWWsY2EdtjXgbZhdSRQ4dLJZ9NDHpu2MAe9JY1lx5TtkRhzAeHSNZ5gWUYfw5gGu4tQ/a2zVoYpg9OHNfTloYd23PvAUFPTR07XFupO7ir6cu6Y9gp2NLTctBBHW6pRzHOXGPO8mwsrEt55DlBOuitU1G2EZ3e0kZyu+ojhpC17ZpX2O5aBopXkuu1zQ+M6ajdQ1D5JLAXbrbxUsUZYBc3Nua2hss0kLW8NzWsAtlLbpsNc5zi18YaTz1ICnIDtC256qhVVUVMS2Ltyc9dB4qpdRdmlijjLpy0tI1A+8e5YM7mynh04DSd762HUqMtnrZycxJ5nkAkljEcbooXWA0eebvNXK7ee7+kU5ivw2SOMTOV7Zj1UZDtHMja0DbTcqLhvuMrdFpUFO8ETT3AB7DTz71fUZm00dJPHG1rKjKTq5pbe55qaOFocHizDwze/M/0UjZAXkjtOabCwuo2GXhvIFyRexFlz3a7wyWVza6TXk35JzZiXPB63H9eSbXdisjNrZo9vNQl2SYfxBa1EtsrewI3qnW0+z+oW1u4rF9HW3lmfyDAR5n9FsggkkLWKe1qlddj29CuV9NHAVNJc7MefiF0dM60zx1b8v+65L03fergHRpb8itRmuZc7M8nqboTU5dWQlRdCATme0E1OZuFB3fowP/ACaHT8X/AFFargsr0W//AAkX8z/+orVK5tkTmplk9qIlbsnJgTwEDSoqo5aSY9I3fJTOUFXb1WUO2LSCqM+jjdM0BgOyvsApRd8lz0CSIZYQGkMb0CUU0bzmcS4+KkDm1AedNVTqR/aHnrY/BaAja0WaLKhUi03kFpESo1J/t7OjYySryzah39rqD+CH6KCAj+yQg8wPmtfCheKQ94+SyZB9lTjnlb8ltYc21MfFaRaQhCgVCRCBUiVIqBCEIBCEIBCEiBUiVIgRCVCBqEqECIQhQIhKUiAQhCoEIQopUIQgEIQgEIQgRCVCgYkRdC0I6iETwPidoHC2y5+soZaMDM5r2HYjQ+5dISqGKs4lOLcnXQcy8gHU2T4pGC3bHvRUsBKqGME2siNaKUfiFvFWWPI+/vzusEQNJ216qRkPRFdPG69u18VOwgc1y7KYKZlK3oFFdKHC/tW81I1zebh71zjKRm+VvuU7KVlrZR7lB0bHsA9se9BljH32+8LBbRx/gb7lKykY3ZoHkorWgq6WOPK+phBBOmcdSnOxSiH+sMPhqsoUw8E4U4sqi7Ji9GAe24+EZ/JYgc10jnM9kvJF/FXXUw6Kg5uSZ7OQOnuVRoOxuEGwgmJHcB9Uz9tk+xSP/wATgFHFTBzQbKYU7eiBpxapd7FMxvi4n6Jvrte4/wCjaO5n6qcQC2yeIrIKvFrXe1UEDuACaYpHe3LI7xcVeEQS8MBQUBTN3y+aXgfwq8WhNICoqxw2KpekVEZcOEzW9qE3Phz+i1MwBtzUxifJE5r4gI3DKTIco1QechPbpzUlfSuo6yWncb5DYEbEcioG7rSLDTca6KGoj++3bmnNdZStd1VFNhsVI1wTZY+G/uOybdBYGiUHuTBqN05uigmghkqJ44YmZpJHBrQOZK72pi/8MejOWlsZ3ODXS2+8d3fkub9EIeJjHG5QMLvM6fmur9L25sBf3SMPxUqszCqOOnp21D3Z5pWh75Hb66rZocPbVwtqJnPDH6sYw5ezyJI11WfQa4fTf8JvyCvUzX0jB6qQ0bmI+wfy8lGtdJ5RhVJMInwtdNa4bwzI7x2KY/FZczYaShc5ztGh7gzzsL6eNlZY+mxJpjliIkj1LTo5veCPmE+Clioo3ubne613Pd2nEdP0CrKQycGAyVDmNyi7yNgsWqndWzRl0Ti1rrwxAdpx/EeiV9QcQcJnfumnsR9D1d393JMAkhqDLTyyCaTshlg4O7tdveouiyZ2t+2pp2j/AIZd8W3T6XEX0zew5s1OdCxx08AeXgteDitp2mpczigXeWCzViVk0NRUesMDY4mizpDpxfHuQ9lqfR3CMYa6ajJpJ/vBmgB727e5c/WeheLMnAjMc8XVj8p8wVoTh9PI2oo5nROHste0tB/lJt7tlYi9Kqq3ClhhZKNCSDqfDkluouONyuolpsCnjofVXU5LHDtDOLfNZlXhM2GMMAJdxGl8Y3NwRpp4q9+1sSq5mxRy5XPNgGNAVX0vOSehjLy9zInXcdybjX4LGOcy9OnJwZcWvJQjnc6NzXtcxzDZwIsQsjEDmc47rrsXxGDitjqqaCRp2DpA19uoP0UMWDYZWNztEklzrFYNeB79fJWTvbnctzTlqUWgb71ONFpxYTEx0vFa5sbQS1oIFtdBfqqckuFseWtnlNugv5XW2SAWsFKRoiJ+GyHSuew/xRkqf1bOD6tNFUD+A2d7ioIeSa91huh92Ete0sI5OFlWkkuikkkvsVGBcpu5UrGoHMaeqld+7PXRNaLJ0htEUUbpzhYJreSfbM8N6myzVjqKAWjCsSKGm0jA6KU3PJeX7etahYw0sbS0En6qvJFMDbNa2mhViH2Ix0slnvxD3rvJuPLldVTMc2Rzb3vaxvskZBOHgl+l/wASsXSjdNM+S9ldcfy9e9RzQO1kbLI021s7T3JzHfZhx003Wbj5dWYZJS0k7WySWBdrbLfXULpbJO2cZlldSJKyZsLPtqumc3e0lvoQuZrsSppagS5LEm8gjJObwvoFLRej0FOWunkdOR906N9yZW4H2jJSEH/dPOnkVy/Ljt6v+Nnraenlw6qopKaOomgMrw7NO0W02FxougitHBGwahrQL7DQLkRWxN4dNUQequjcXBjxdhNiBqtWFxiyugc1jSLiNxzMP8p5f1osXlsSccl1k2XP0J5dQq7pejfeVXhxOKrBZGWh7faZe5/UJxuRosZZV7OPjx1uRIXuOxt4KJxv7RJS2I1cbeKidO29o25z15LG3eY/pLoRoFHmu61y49AlEL3i8rtD91ugTwAwZWCwUXZrmgC5UbntYNdO7mU7M+RxbGL23cfZH5pzaexubucd3Hcrphx3Lt5+X5GOHU7qESSZbezHvluo3tdI4X1Ct+r72SiO24Xbw08GXLcr2ZDTsZq3U9U90d+eqcGEbaIBd0uFfFPNDwbnM6xI27lFLljFyfLmVYcX8gq7oS/7uvO6uk81Commku2JjgOg3PmqxpdPtXho/CFrMpnZiblo5AeCiZQgOLXN7N7hTxZuW2XK/hsysbkjPMblU35i7XsN5d62qigPEO5Z0unyUBfGNGgjY22VmMjF3WbT0N253kSfhYdR5oxBx7DQ0Ak3JHO3JWxhzA4ggE9Qo6ikLZGhl8trnxTXazpnQRvJaLkEkkloVkAh1i0cwLKx6s6KS4vlcbju7lYigzEEi48EsalU8Ti7NNKdLaE+9VZ47xiw1B0K362PNShp6g/EKg6lLmObtcKT01l7aOAsy4e+SxPEfp1tb/utCIWza38VBhMEtPQQlv3gXFpPUkq0XFzjmblK2yItJ2HyXI+mdzVxO+7mcPOwXXM/et8Vy/pbGfVmPOoM518irPaVyw3QnZbpCx3S/gujJLpyZ3JQVA5K09oJoTmg32Qdz6J3fgwF7ASuHxutl0YAu19/JYvogA7B5G3seM6x8gtsNcB2nA+AssNGoG6Q6JQVBIFKFEzZSAoGuOpUFU/JATa9yBbzUr91BUtziJv8d/gVRNG45fYFuiVpYTpHlPhZDB2QD80uvLXzRDwsypJNTJ3G3wWkDosyf+8SHvVoYVl1BtJWO6MAWpdZdRrHV/xPa1IUkrPtIh0H0W1R/wB3Hifmsif+9tH9clsUf90jJ3IuqiZCRKgEIQgEIQgEIQgEJEqASJUIEQlQgRJdKiyBEJUiBEIQoBIl3QgSyEIRQlQhAIQlQIhKhAiEqRAIQhBFdChEj3yvYwNAbbUk66dErhI1t3Sxj/AfzVNnveGsLjqALrArcWldPk4QbBzdzK1XyNLSPWmtHcB9Vz00zo5JI7tkaCRrrcIGzPa/VpBv0VeyA+LX7HL/ACOslD4CdXSDyGiIexqnY0KJhhsLSnzYVYbwja0w07iPoipWNHiFOxvcomZeUjPipWOA++w+BUEzGi2ynY0KBpPJzPefyUjHOvuz3n8lFWWt6BSNbdQNkdzcz4n6J7ZH/ibp/CVBPlCLKs6qySsY4+3e3Z6eaeKgc8w/wj81RKRdZdc3LU36tCuOqANuIfMD81Rq5eLK12TLYEauzX+AViVdo+1TgndTGwWbFUujYGiNh59u/wBCnOqpTs2JvhGD87oNAPbzcPenXB2BPgFmipnN7SuHe0AfIJks7nC807iP43lRWsbgXLS3vdp81Cahl7GWMeDs3yWWJoG6hzfLVL6yw6Na93eBZNmmgZ2c3vd/Iy3zP0TTOy1hDc9ZHkj3CyouqJPuRAeLkwvmdu9rfAfmp5Hi0BUzahjmxj/dtA+O6QTx5u1Jnd45is4sze25zh0J0ViABoFhYLNya8VX0hozV07amOO0kQ1HNzf0XLLvJnWp3k7ZDf3Lg+9bwu4zlNHDuTw7zKjaU8X6LbKQgSCzrKq9pY7K7cKy0/0ESsEjf4hsghjdbwUm+yha7KdWqQEE9kABB13og3g4diFW7YaX/laT9V0mPAVXo7O6PUFjZBbnsVj4PRPPoi2Ngs+qLh73Zb+5dRTRRxQMgaLxsaGAHpZYtWOawqqiloIGtcMzA2NwJtY2Ww6RokdFnYJLXFjmAXMUlLNTYjLVU7WiBs0rMg/CDoD3aj3Lo2SesRZ4HkNPtMvY38QjXazBV01JEWvY5kp1OmYyHuPPwURr61pc4wxPa72WXsWeJ5pGte5ziwEC1xGTsPP9Uyfitic6KJz3gXDNiVU1EAY5sriBxamc3NtMx+gC1KWlZRsdNM9plt23nQNHQdAo8OdSR0z5hMHPA+2e8ZXN7iOXgqdXUPrXtBY7hk/ZQ85D1P5e9D2WrqjWgnVlI3W2xk7z3dysUFHnDKmoALiM0cfJg5E9/wAkseFRuiJrHOkcRctDy1rR0038Sn00tHUQOpKeZ1gwtAuQ7LtcE7+KISTEKN8jqeV12k5C5zbsJ6X2WZiXo+J2l1Nc2+4TqPAn5H4KZ9FU0wEIh9YiPZa5lh/mH1WlRwCgosssgysu4knstHQX5BByLKubBpC4xXNjGCRq09fHxWdic3rmInhPLm5GRtJv0F/iSt+pkZiVdJLk+xe0RtDh7QFzm+KpnDGOp6urpw2N0Vmw3Oma438vmpqT03c7fbCq6erfU5ntY9wAAs4uAt/Mq7JnucZA4RjmWHL8luRGV8eeoY1ktyCAe7dc2w76pjbfaZSfS7Di1ZE/OJc55l258SN/NSTVdJXvLqyFzXn77Dt7h9Co4nwltp6dklx7TTkcPMb+agkiyWym/cVpnS4/Bad7A+nreyRpnbcE9LhU5aSsoyHAOc07PZqEkU8kDiY3Wvo5p1DvELTjbxqYAPlia8axgggeF9VLlJ7dMOPLO6xMpsUZlZHVMc7LtINfeFY9UpqppfTyg9cpvbxCpuw2Maid4/mjH5qP9nS3zRTxk8iCWn32+qz5Y1u/H5MfppNooooBneGvJylzrZT71AWBjnC4OU2uFXFPikzXMcSQLG5IN/8AEET11RlEE0TGSMtYvGtvEbrXtyss9tcMpBA0VDMr7aOZcHz6rPeQ6AlpBB2I5pr6n1ykH20bZi7K6MaEN6jqhjC2kY0G9gWjrpb81F7sPj1srFOL1kI37YVdmg1Cu4c1prWE/d7Q8VnL01j7dPRxdk5lbdFdumirRzCHKJBYOGh6q0Hgi4NwvM9FRxNeHEO5BPmGgcfApbgtsSRdUZ6eQOzZnSjqdwt+eo5/i88vaQzMHO/gozOSdBbxUAShc7yWvVh8bCf5Pc5z/aJPikSIuudtvt3kk9HIUE1ZDDcPeMw5DUqjNix2iYG97tT7lZhlWcuTHH3V6ppYKmMtnY1zep5Lm66P9nB3qlU6SE6OiuSB9FNPVOkGeaQlo/EdFmT1Mla7hQAiO9i8rvhx2e3l5OaZ9SEjlJcJI3lrhqCNCFt0uMzyNbGQ3i7be3+SxB2g2KNurfvEa/8AZTup5o2te9hDX+y4bO8F0yxlZwyyx9enU8GSdxzElqsxwMjGguVk4Ri4cW0tW6x2ZIefcVsyzNiORrS+R2gYN1w8NV6/zeU3DZHNYwuc4NATYqd84zSgsZ+HmfHosuHFQ0zT1EJkfHJZjRpZtnG4vv7J1V6XHaWEycVsjA12UEgdrUg217ua7YcX3Xj5fk31i0Wxsa0Na0ADYBHDCip62CpcWwuLrAEnKbai+/XUaKwu2nj3szhjqjggp6VBHwknC7lMhBXMHckMNirKVFVTEmmJXElh0UFF0NzqEvD0srmUdEhY3omhRFOAbhDoQbdnUaK7kakMY6poZz6dpFiNErIAwaK8Y79EnCQVJo80QFlAYu5aLmdm1lHw7WuLKaW9lGZrQxgDQBa53KA0tuS691MNR7TXBMd7W1lVNj/fMHeue9Lh/wCVQ/8AHv8ANbwvxGfzD5rG9MGWwdv8MrT80ntK4xODuR070xJcroykLsujgD0Nkl235HysmZu5KDZygeHePgErTr7KbmPVK11yg7f0TFsJv1lctwFYvo0OHg0GntZne9xWuDzXNoEJBoglF0ErE/YqOPVPeNtfhdA06lRPbeeMcgCf6+KlLDbSQj/B+qiYD6w8l5doBqLW3QSuFx7N0xoaPu2UttEyyqHDZZkhzSvPVxWmDa56arJB7OqtCrNk1Y7+OoA+K0LrP3bB3z3911IFParFtwi0DB/CFiM1qnnoDb4rcbo0DuWqhyEl0qgEIQqBCEIBCEICyEqRAJUJEAhCEAkSoQIkSpEAkSoQIhKkQCRKhABCEqikSoQgEISoEQhCASJUKDkPSdpbWRPBsHR207j+qwiB4rp/SKn43q/ay6uFz5LG/Z2vanaDtbLdd8daZvtRsOgU9MdHBXo8EdIQG1DcxGa2Xl70ySibSFwMuZwNiLLOdmulk7V5NNky56KWTVMC47b0VshB2KmZO3mHe5RtCkaAnkukzKpmmjvMKYVcQt7R8GlV2gdFKACptdLLK2G2ub/KVKK6EDXN/lVVjQpgwKbXSf8AaULb9iU/4R+aUYpGdoZvcPzVfI3ojKBfRTyNLD5jPLC8MyiNxJud7ghPkqXNbcMue91lFCdCleLiw+Kzc9L4ozVzkG0Dbdbk/RQ8WZ8rc4YG93grYiljc17SWPYbgt0CjcySRxbw2Zi4OaA0A3vsPjos488tS4IZc7rZH5euiZw5DvM/y0U17hC62pIiEAPtOe7+ZxKeynjGuQX8E8JyzurogYByTgLJUiilSJUiBCFNColJEdVA3GJjDhchabF3YHn+l1xxXSekjyKSFg5vJ9w/Vc2V24/Tnl7JZAcRsVqsw6n4LHulkL7jM0N0sRyN1NJhdNUSRsp3+ruPZIkuWk8tdx8VfyY70njWOJH9QfFSNJPta+Bso3NyPLSbEGxCcCB94LaHSxB2rNCOSjYDew1PRSB/iVPHHftW7btAiPS6CMU+E0ENtWwt+WqsmpjitneAenNJOBG+Ng2YwBc76VVMlJTMNO8xySvy5hva11y+241sPoS6grGgtc6SWRzbH8RuPAqpGJ6J3EyOyk5X328D0K5bDvSGvw6YP4rpmndrz9V2+HYvh2OxlgcGTEWcx2jv1V015daStfHPHm3afKyGPa9tw4yMadhe4/q6pVVNJhshJBlpnaOP59D3ohmpnSNkZOY+ofz81Wfa2+CGodndFmINmvLe0o4Xtoq4yz/u3sDRJbRhvrfpfT3KwSHN0Nr8wd1XIcOyGsjAabAEkOd8eSqL1dTvrKdohkblvmLSezIOhKypWiRwhdC8VA9lmzgeocOXeFZh4tLldEeFm14bgcjvhofBXW17A37WGZj/AMIZm9xGiqeisZLDQ/bz/aNZ2pbDTvWFPNPU08frUhcSA4xgBrb945q1W1jql1iMrGnRl+fU9VRlNx4qLIge/hsdIeYsPqrd2s9Hqb2hxSHmxsddVnzU7sQlNJC/ICw3d0A/M/NaWLtEGH0kDNQw5QOoAsofbEe5xkLeJdtja4sfhofgubeGBwczQO1t0W7UQSyzR2c1rGuu4G9z7gqL8ImcQIjEQOWfX5KbkbmNvUVozsiTUla1Dh1M0BtcJGSnbtWatIYLQbmJzvF5/NYvNjHefFz05JjBJK1p2J1WvYsbmbqFrHBKAkEQlpHR7vzVWsonUh4kVzFzvrl/Rc8uSZPZ8fivHLtUp52yAOBtdTGJr3B2xHO5+SozsaNWBrGnfTTv309+ieJOBIWAnKy13EWaL8idgdtlrw3NwvyPDLxz/wDytR543Xzgu7tlFUxCaRrZWMfG4b27TT43U0crJdDupDCHNIIDmnkszK41vk4ceXDpzxiFPUODSSOWYWKcauzgGnRostOWmmic19LIbs1DH9q3hfZVZqllQ4tq6Vhk2L2dhw/Ndplt87Pjy45rIsVYD7WquU9S1r2vabELLFI0/upx/wC4C0/C4QYKqMXEbntHNnaHwWrNuEy1enbwVlPiFE6lMwil3YXcnclWpMW4VQ6lqwY5ozZwvoe8dy5KKttoT5FWXSwztBeO1ewdfUea5XjdseTvt3zZOK0OjIcOYuiV4YRnJDH6BwNrFc1h1W6lbEOMTmbftHbXRazql788Urbh7QdFys066T3dIXxy5TIBdjx98KtJKyNuZ72tHeVUmrn/ALHixKE3kpyC4dRsQfn5LKxKpgqHCspHECQ2kY4asda+ncVZx+TU5vCaac2LRN/dtzd50Cz58Tlk3eQOjdAssvLtSUx8rYxdx8F1x48Y5Zc+WS46Vzh0CgkqRGcre287NCiAmlbme7gRdTuUsUohcBSs7X4nC7j5LfpiS32lNI97OPXvyN+7GNz5JzbBgYPZ+7Yb+XXkn09NNUycR5L3c3OOnv5+AW5Q0DYsry3M62ht8ug+K55ckj0Y8Fs3elOjwzKRLUssDrk6+P5LXdNDIzhzNaYrEOa5u3QhOmLY2/aWJ5NG6xq+qj1aXtb/AA3XHytr1Tjx8dM2vhZHM5sb88R9l3VdB6K1ZqIZ2SdqWMt+0JuSDew+C5aaR780cQLi5wAaBck35LtcCw39nUIa8fbSHNJ9B5L1Y+t18zlusrJ6Waigpam3GgY+zcouNgoW4RRhj28NxL3Zi/MQ69ydCNtyrDappy3ZILlzdgdRe408Eoq4HNvxANL66WWnAkFKyne90ZcA+xLSbi9rX8dFOmNkY8lrHtJba4B1F09UKhIEqgVCEIoCVIhAqEiFBUrcRhopYY5Q4umJDA0XJItp8VKyqge97GzRl7LZ25hdvioa7Doa5zHyOcHsaQwj7pJBv4iwVSTBGvfITUOyuOgy2IBeHu1B6jyVGrmB5g+aVZcWEiKSkf2HmnD+04akk3B8tVnx4Zi0cL2xz8N7ntddr9NGuvpbmSEHR3QserFcziS07pwG0wLY7h32l7W58law6pqKnjPnhdCAW5GOFiOyCfiguoJQkJIsgXNpoAFET1KleGgKrK+yjQJ7QPQgrL9L2k4PLYbPafitBhud1V9J2cTCqodGZvcQUhXAAoSDZC2wARdHNHNB5IFT2WGqZdKNboPScKgEeF0o2tE35K3boo4AGxMbtYAWUq5tGFInFNOioVj7OU7XDmAfEKqN1LmDRmcQ0Dck2UE4t+FvuUDDeWU25gaeH6pgrqS9vWIiegeE1lRE1ziX+0bjsn8lLlP2ulwahNy3KgFdC25Ifb/hu/JMGOYcP9Ybfqb/AJJMomqnqjwqV55kWHmspXKmojqYS5s0QboWjPuqZbc9lzD/AIwPmnnP2aNeeyfBUWC7qTxe74fqr00cjGkPjIJGguD8iqjIZWGnc+KRobGbksNrqyypYbACZZPEBbZWLRkPmNnffHPvC3FtCDZKhCgEqEIBCEIBCEKhUIQgEIQgRCVCBEJUIGoSoQCRKkQIkSlCgRCVCAQhKgRKhKimpUIQIhKhAiEqQoMLHLepNeTbI8G9vL6rBgrjG595XNB2LV0eKw8fDpIwbE2181g/+H64m32YHe5W+lnVMMtSbuhkcSR0BNlE10z8/HJLgAbm1/gtKHA61oLTUMYzo1zjb4hJU4Gynp3SuqCXsaSBsCfeVlrpluTdU63ZTVkPapWqFqladFKqVilChapG7KKmap26hV2n3qdpUU5IQlSFRToualADtxcdFDEe2p2e0Nbd658nqrEkh1aGmzBpdK53Aju7W2t0SAuDozbOTmFu7+imQhtQ0gm4c3UX9xHevJJ1t0VXOBJdsXG6c2KV40jdbkToD71qwU0MWV7eydrgXJ7r7qZ0bDHHLGG5WyFrrD3X93xXe88/8xz8P2x/V5GxmR2UNBtzJUk9JJDG2R1wwtLtgNvMrQxBhFLI4AkXBv011VKngqakcOnYXNcLOLj2R5lXHkuSWSLkGDNlllYZnAsYHA6G+l+7oq7aNl4y83DpCw20trb8ls01JWCLVwfK0BpLDy9wuqctI01Do+KGRhwOmp7z3Lfl9Mqz6KFvDyscbyZTqTolrKSKFjSyPmL+F1flpBFDKGTmZpBF2CxB5FJIGOIjBa8nkHC48ljK5StzVVpMKEtTGIWRiLUOuTvZJHhkJmLWu2F/vfmr/G4Qc18cgIBdoNRp8VXlqWU8TKq4ALQCx2hsLa/LbquG+S1emZiGGQVP2U+Y5JLAtNvvELLn9HWwTZmPcQ3XhvANzyF10L6unqJXSxBwEgzajS97n4lUqqonknNzGyNwBB1ub+Wi3OTkmWpV8Ze6yHND7lpsDZw07tveCgxPhPJpFje9z79vckayRptO4Zi4uJBuA3e9/BRUkzp4Z5XZWtLgGtOwsuurrbmq43HeSGfhsaJWauYLBzgTfTkdlmCw5LWxa3qlP2crs79L3B21+io09HNVEiJhPfbRevDL+O65+Nt1C0sTqieOGMC73Bo8zZdbL6JzRQipp6oTcJ4L4yzKbA301Kw8HjbTYtStcQ48YAn5fFd/RzOgrZaaV1w46E8xy9xNvNatTSerN6v/AAhcn6ZP7dKzl23fJdVPpUMJ5sXF+mUl62Ft9o/qsfbX0wGNfNKI42lznGwA5qzNQVtDaSWJ7Mp0eDfL5jZTYVFlqYnxvzOcDcAewt97hI5rZdBsQb2t0t0VuWnSce4gwf0yqaXLDXg1MO2f74/NdLA3CcZiMlG9jXc8nZcD3tXIVGD8do9XdHG1g5jUjvKyXesYfU6OdHI3UOYdx3HmEl2xlhp3cuG1VJd0MuUAXG9j7gR7woYcQnOZk8UcjbciBf5grLwz0zqIrR17eK21s4Gvn/Xkt44uw0QfhVAyZ8h5Oa0eN07Sa12jditJDlMsxiHJj9R8D802WuEkdxK1sXXMNfNVDgU2JT+s4nUQQfwU7bu83HUpw9FMMEl3VFVIOQAA+Ngqygmxehhv9sHkcmC/x2UVLWmta+oymOMXazN8StiLBcNgtw6MX/E92YqdtHTtbZsEY8Rm+d03F7V8CpwyndWTDh8bUFw+790fXzXP45iDqvFzlzeq03YsOZ5n+ui1sdxVtFATmL53AiJvTv7guHfTzya7g677pO09NnEvsYmZBd8zg1rw8nTwSB1TSStimPHicbB33h4qlhdLNHI572AG1m3N7LXjj4bsz39t2l3HXyCqSpA4tBBAc22rTsp6eSWFgfFd8Z3jOpHgVQnqGue2Jhtc6lasbGRwsaeyWjXVebmxknT6PxOTLK6vpailZMwPjNwU5zQ5pDhcHQgrDmxCKOXNTEl3M7Nd/XVQn0llDi18DWEcjquM4sr6ejLlwn2nxChNM4yM1iP/AC9yoZBcakgEEC+xHMXuppPSCSVpaeFY7gtP5qiKoA6m7TzHJd8cc8XO8vFyfxySPc9j3P7bmakhotk/LrdW6OrLyG3s7Q2O/goYy1+Ug+DgVK2CKKcTRg5t7XuCeq1cplOzDhz48t43caP2bm9rsuUNTRMlb2236OG4VSkjfUyvaZ8klrgEEg6a63B3+isslqqUDiszx/jb2hb5/DzXO2S6l7a/Phl/HOM2elkpu17TPxDl4pIpCDe9j1C3GSQVLMzDa/MbKhVYdu+AgH8PIrrjyfVefl+L/wCuNXe5kwtMxsneRr71SnpS0gwPu38Djr7097nRuLXgtcORUL5iurw9yrFE+WXEGNfdrQLkdwXS0z8jg293ZfqfzXN0smSJ85Gti0FWcMxcmop4qoEgNLLjryXPLHfp1wy73U2AYnFT8WlrP7tNcG/K+6z6mJtHUSwudmETi0O6jkfcq7g58z2QtzDMQCdt1o0uFl54k5Mjt9dbK7mPdXHDLkuoosEs/wC7GRnN7tkoMMJvH9rJ+N23kteopqUsbxbuJ9ljHH5JkOGx5w9zTGOTc13e/ksflj0z4uU9M2OCWofd2Yk++30C1qXDWtsHNzH8I28zz+Su01Ex7iIo8o5kEj6rQbCKSJzhKGjmJANfNcrncvT0Y8ePH3e6ZT0zW2J0A9wRPWMiaRGQAN3lVKrEC6wt7WjWN3Kno8MdIRNXa82xDYePVZxxt9Lyckxm8kFPTTYicxLo6f8AH95/h3d6mfhtKZ2UdNC1pIzSv3Ib49StGqqGU1O6R2zdgOZ5AIw+ndDEXzazynNIenQeS9OOEj5/Jz5ZdoaHBKGhl40MRMnJz3EkeC0CAQQU5R1EfFp5IwbZ2lt/ELo81u0TaRjMuRz25Wlo1vYHxULsOjMeRriBoQCBa4IPK3TZApqmAngyAguuSdzo0Ae4FOL6xubMxrnW7IA0OvXkqh0MD4ps5eHjKGXN72HNV/VKuKTPFKDfNodm3cD580+SsnYCOA4aCxtubA2sp3VLWzCNwIu0G/Tf8kELH1wDRI1oF7FwbmPuH9aoFbM3hiaDK58mW22mmvx27lYhqI5y4RuuW7939WUygqx1hdTuldEWkPDQ0ne9tbnxTIcREjnExOaywLOZdsPmQrpAcCHAEHkUzgxZ8/CZn01yi+myKcx4kY17fZcAQnJjY2sPZFha1r6J6AQhMlBdG5o0JBAINkDkiocGtjecsrnN4eVtzfW25ueuqswGQMa2UkuBILiNxrbbyQSlCrumkEszXs4cbWAiW4tfX9FBHU1D44izI9zmvJbbe1wDcG2psgvIVeKoc6BjnN7bn5C3axvr8k01zGOLXscHBxabWIG2t/MILSVts2qhM8YZnLrDMW7a3va1vJSxkOJI5aIEkuVUm3CuvIDdd1Sn3WWjWaJuONzYdUjrE75JzTrZSYg3iUcgOzoj8kK8xGwTgU0bBLyXRgEISXQgXTmp6RokqImWvme0fFV1dwlubEqQf75vzSj0S46KQG4UdwU9trLm2cUxyfZMciKlZNJFG0R6Ocd+g5qjJS1VUGgkEN1Ie4+/ZXMTAbTOlc0uawHMAL6Hn5aLBpcQmpWl0bw9v3mk5v1C4cmNtdMJuNuDA6qICbM7TUWYCP8AqU0NBxamMGV5ffSzrDzGqh/bMk5gpp4sgygtEZuD4jRXm18IbGKBjHPGpkeBe6zccd7LMp1UcUUtRMIGvLc297D5BVX4JSU5cJahgLdCwPAI/NT1LnQSsfHKHvIJcWG9iqUzzI4vLjmJuSUmona+2nw/hNa+ojY0NsC03I8QqIfFHmDMz2HQkWufgFWLzzTS+zCbrNxlWLFOYWTOcIy0EFp5E+eqn4fCaTDmOZlxnte/iFQ9TrCA50Di12urwLeSd6tWxszMYbdGO1U8F2bxa2IjPnFtiWgj32V+OrlLQ7NHtftC1/MafBUfWKphAkdUs8QD9ExzpJ5gGOtYXc4gEnzsr/L9p004cSjkLg5hGXct1t8j8FdY9r2hzDcHmsT1SIxuLHkPO52H5fBTYbSyxVWcnK2xBH4un0XbDktuqzcY1kISr0OYQhCAQhCBUISoEQhCAQlQgSyEIQIhKhAiROSIGoTkiAQiyFAISosqoQhLZRCIRZFkAhFkIEVXE6kUdDLNezg2zfHkra5f0nquNVR0UeuXtOA6nYK+xrTNLqaQbEsIB8lxzq/EJv8AWagno0kfJdsEWttoqriMuIzD2Kp/iHFOZhVc5wcaZ4sbkkgfVdm6yadE2actJFw225qoea060faOHes126xWoApmKFqkbusVpM1SC1u9RtUm6ipGlTx7Ku1Ts9myyqTdIi6S6KWP21NdQs9oKVyzew97y/K62W4uCOqr1ZDoXGO+YtJLQLZXDp3J8LszXRD2r3afmkfYHN01P1Xln8MtN+4oYPi1UJmwyTvMb3AHN2ufeuhkrqmHK972l0ju00s0PLu6BYDMOjZxHNeRI1xAHLuWsWyVtnss1jep58105PHe4kl+1lmJVRfqYbnQkMP5qwa2oDW24LQ3ZrI7DvWeyJzJBmLfIq9HSTvYSGWFr67nyXPy16b8Z9rbMRqpow1z2gDbK1Zc+ITtxD1Y8MwyOzOGTUnXW/kFbpwS3TUn7oGqjfhE81SKhzmRtG4vcrU5P2z4xJGGOeXcNuxNyLlacFNGKPjOY0yvbmLraqtBTtjBDi/XQmwOikqJTHA900uSni0IjFzbvWblbCyfSrW0XFz5u0bAhx+71WdijC3AoWHdlNbzL2j6Lb9UbIzNxHxmRgABdfs8r+9Y9RW/aO4rDIwGzWjQWALj463ssceV2tijPO6lweB0dhK7sDS9tySqhq7xyuc8OYGdoBwzXFvctz0k4LqSAGMNsXOsBa1hYj4rjnuyU8h/HlA91z816OHGZTdS3S29wmw+cRkk5Q5vUgHUf10UkcPq1JEx3t7uA5EqHCnOZRvkboWvIv4gaKwAZXtYXG7jr4lby6/jHJHVZWiFpizOa3N29QCTfbwsr9PhM1dhvF4x4hGZkezbeA/oLHpIHYpi+VpcI73Jvs0aD6LthHw2jhHKRy5Lvjjqdt3m/j44uHIlo66MSsdG+J7XWPcbrv8AEKeR7qSthfqx4DgObSLH46+SzcSMFTHkrIWnv5jz/wCxWphdQJ6YRE3EjLtPfbVbtcdVcnBeI3gX0+YXB+l9zibOnDHzK72kfmp4yelvouT9MqX+1Qy27L2lpPeP+5UhtSwqZkeHhrGAk6E8+pP0VqVrpGMcL3N+yCubZJPRuuxxyn3LSpMTs+MTPjIfuWjVvcVLHXGzTShMzIwDY5Tex5rNxuaCSCFgdmma45u6+61Y53SSF0hAaRew2t3Ll6pzXSZWMAykguH3td1MZ21letIgdFuei007a18MYcYy3MejT+qo4Xhc+JTZYxljae3IRoPDqV29HRU+G04ggbbmSdyepW8q4z2ma97XZmAEO3BUdTWSQQukeY2MYLk2J096kc8NFysbFnmqaYnC0HP+I/ksRaqvxytfA6d0pij3aA0Xty5c092JPw3DWzV80ktXN2mxOcdL7C3IBYtfWZKhjGta5sRzEHYu5DyWXUVElTM6SV5e9x1J5rpphNNLPX1Rlku97+dtB3eCvh4p2NjijzuA228ynQQMjjAznyCsxiPkB3qogBnmboTENrNbv115BOfC2Joe8NMu+c7+HcppZcntHZMpYH10oc42ZyB28VN6WS26ibC6V0khqJRYD2QUuIVJfeKN32Y9p3XuU9VP2hR0oLjfKcvyREyGnhLjwnvLe25wD2s7hyJXHXlfKvXcvDH8eHv7RsoG092ytbNVOb+6I7MYI3J2vqFVkNLDDwnMbVPGlyLBvddJU1pkzNZdrCbnq49SoWQSygGOJzh1Gy3Zv2xjlcese6ic2lO9KB/LIQozDS/gmb4OB+iufs6qI1jA/wAYTTh1WB+6v4OH5pvH9r/2/eP/AOlS4hsYHPI5h4A+qtQVbZOyTY9CmGiqh/q7/K35qJ9FPvwJAf5SpZjft04+Xlwvrpefe4kYbOab3G/irrK37MzC+T/StbqWH8Teo/rqsNtRPTuyytd4OFip4qgZ80D8j9rE2+h0XLPj8vbXJcc7vH3+l+V0D3DMAyR2rZIzYSDr0J7iom1bmENbM2VvUXuNdiDqCqzKbsZXEFt82V1yL/AfBE7209iC0v8AutAsGq44ydM4zkwu71C4pOHRhrgM+48FmRt4srWE2BOp6JzhJNJc3c5ytsjp6VjjN9tKRbIDYDxK7T+M05cm+XLy+kck3FeIqdhLGaDp4qSDDpZHNe99hvomiphAtw3Nb0bJp8Qntq4tAPWL8gJbqZW66Xj48N/ya8FPBTRB8jso5AauKH1T5LRxtDB0aO0fHp5qrBBI+znZoh0vd58Ty8ldjY2NtmANHQLzZZSPpYcdv+IIogy55nfmfM81cp4DIQTcN5AblLT0xc0SOFwdunvV1sL3Ql0UkQ1sTmzEadAsTG5Vc+XDjmpTnVMdHEGtAc+2jRyWXJJPXT5GHM/kOTVbdh7XtzSVZAf0j199ynQUrMLYXfaPc8jU72/yrrML9vLefCd491NQ4fHSfaOPEnO7zy7h0VtzrKl6y98gbmawHm54t8kyeVpvE+Yuz6AwEuP/AErtMsY8mWPJnd2JKdvr9ZxjrBAbM/ifzPktMLIfWvowKeKERtYLAHtHzsd0kWNOObPGLsIDtCLJM4zOLLK6jZUc7nsiLoxmdpYeaqxYpA/e7T71Y9ZhLC/iNyje61MpWcuHPD3FT9pmNhM0LgQTo03O9hp7tVN69DlLjmAHMjff8ipZXwiMOkyljtBpe/NMkpKedt8gs7XMzS+m+ncVpyK2qgcSBK24cW66ahPbwnO4jcjnEWDgb6KB9DCQcoLSSTodz3+YCb6g3I5vEd2wA51hffkRsgtBjGuz2sbW6J6ouo5tctRoQG5SOyBpy66H3qR8dRkY0SOJEVrgj2rbn9EVaQoKeSRxPGa5riTYZdAOWvuU6ASpEIAqKpnFPA6QtLrWFhubmylSEBwIcLg7g7IKzq6NsbXObICRcty6t8UprIQNSQbEgEW23+SlfHGWgOY3KBYXGw6KN9HA6TOWdrXYnnf8ygkbI17cwNhzvySHI4WJaQRbxTHwNdA+G5yuaWqB9CDMZGmO2fMGluxsR9fggsCKPI0MDQ0EObl0Ci9Sh4bY7OLGuzAE3+ah9VqGUTYWTAvaW2c4X2IN/hsmufWsmd2XCKwF7BxG2otvzQTS0bZIWszC7XmQEi4ub308yp2CU5WDRjRa53PeqsM07GxcZtw4tYdO1ctGvv0WpnsFKsR8EW11VGcjiEdFecXEE3Wa915nN5gXUUsertVYlF6cA/hsq7dCetlafrStvvbVB5a9uR7mHdpI9yQqWvGXEKkDlK75lQ3K6MBARcov3IALV9H4zJjFIOj83uBKy1ueirM2LMP4I3O+n1Uqx3J22sUAhRhxI6pLuWGk2iaU0EpSbogyh1wRcEWIXIVkJoK/gloLAS0ZhuCOyfl7iuu5rG9KoB6q2pvYizCfPT6+9Sxd6VcPgZUGIwkjNq25tY9Lq8KCSA3NPO2QaB9hI23gNfgsf0eq+HXsjlPZDwRfly+q7peTk/jXTfky5oKqoizcNjLttdmnvBCyzDXxS2LX5Ru0ZT+q6hMLg17L7uNh7ifoseXY5OqnqWQEmlcZORMJI3TYamchrvVYAb7kEWt3Erszss2eKJkmdr58ze24cV9gOWl+a1jfpL0yn4vWNjJyMefwtH/dQDHK0OYz1fLmNrH/ALLbNU8xl7mwG2zQfa81LM6BtJJLwwHbAHUtO36rW5E3tlOrJZYxI3K6x3y6j4KvViNkAcx/Dc72rWZ8dFFiMshgLY3PzEbh1iuYma9zi5+Zx6k3W8MPLtblpowTNM/28lxcZQe0f62XXUEHq9MyPM9wBJu/2iTzPuXP+jGGl59cmF2tP2YPM9V1C9EmnKlQhC2hUIQgEJUIAJUWSoEQlQgEiVCBEJbIsgRCEqBqEqRAiLJUKBLJUJbIES2QhRSWQnIsqG2QlSoEsiyVCCGombTwSTSGzWNLiuQweN+IYq+rlB9rNfexOy0/SyrywMo2HtSdp9vwhT4NSeq0Lcw7Tu05deLHd2xlU4lGayV0gBsmiK3O/kl4QCw6GmWxGlwmOkP3dVIImgWsjI0DQboMKvF5HHldZcntLaxNtpDbmFiyDVYyWGhSMKjCe3dZaTNUrdFC1StWVSgqVihapm66dVKqXcJEqQjRZUg9oWU52UA3U3JBXaS2S401VxrWSMGQWPNU3aPKkikLHXBXPkw8p0sujpGFsgvu4ZT5bfD5KSjdldJGeRzBTkNlj7O41BPVRPs2Vko0a7Qrz+W5qu0h8+bKC3ddRT8Koo45Q1o4jA6403C5x7eyWkWuFq4NUXw4RvOsbiz6/VYy9GUZk+Zkz7ntMdf3FdHmGdgLvbBGnvWJXxjjOeB7e/itTDmh1PFUEuzOjbmadgQLJ6Zy9LlP+5YCdbDVYcjHj9qmoblhcGhp5G4sfitEVALi2xsBoOe5ChxSOSbDpRD7bi0jycD8lZ7Y0sMD/vN7LIgQeZPT5LJhoop542yXIJc4gfwkLckdliOhNm7rMoW/26V/+zjDbd7iSfkFiX+TU9MT0wqWmSBkbgbMcTbvNvoVyczyY2M81v4lTtnxN8D5crIIw18m+u595JWNSUxqqkXF2Ntfv7l9Di1ji5XtfpGGPD44zpc8R30UdXNwaVztc0t2Nvp4n6eavyMDbNOZrRq5+wHUrCqZ/WqgyWIaBlaCb2CnHPPLdTLp1fo3SwR4eyRmUTPGZxPPuWpI/KSHaEbg7rgGVE8WkM0kY3sxxCnGJV5aGmsmLRsHOuvTph0k82d56dCiGoqY2NMbBG2M3bfd2t1j0eKVDXWkY2Zu+uhWpDWw1Btcsk/A7Q+XVcc7lj6e34+HHnf5V0uHyiWmzt2LswHS+v5qt6TUvrOFSOaLuj+0b5b/AAuoMAls+andy7bfDn8fmtwNbJGWO15WW8bubefmw8M7HmAIdzBPNpNlBJShx7N2nu2XT1fojIKh+Srp2RXuM41aEM9F6ONuapxBzmjU8KLT32K6ODlnOqWtycQlvc5auC+j02IOEs146frsXeH5ro6TC8Eis9lNLPbXO+5H5K8aiKeXgMc6KwJyWtcDvWbY3NmxNho4WwUrQ1rRa45JoL5DaMZup5JrKmi7Qa8Pcw2Ocm10yqkfUQ5Y68U3K8bAVjcUyvqKagjDquW73aNjbu49wWHi1fljzAZXWs1vQpKnCDSVvrU1Q6osL3LD2T1JusKuqePM5wPYGjfDqtyRLVaV9763J1KiHUpTdzrJzh2sp0stsLMcs4yuidmFrEEq7DWsc0gjJIN2lUojHEBqXHoFDM8umMlt9bINWCKSskBcCW7Afi/RdFDRO9XyRSNa4mzyAbgWvosvCahrm3LAHabHYdwVt3EfxuNJIyK+o0GniuVyluq9ePHljhLj7puVtDJVBhjEDzbMCXOAB2BPMrNllkrJQyNpDR7LBsO8p0zjVTcOPSNvsgaADqrcEAiZlbqTueqlv2njJ0ZDSxQ2Lm8WT/lCsmWc+zlYOmhSticeSsRUb3rne/bc5fHrGKhdU/jv7k0uq+hK24MLvurLqSGAWsC9Z8Y6Y/Jy3pzQnqL+zfyU8frL94rDqStN7YYBd1rk38SnQMa9wkrC6KLOGsYQRnKzMbb09eXNMcd1HQUDamJ4rKWOSJw0e/fy6eKw6/AIeOI8NndK4mxY4aDwcu2k1Y4DexAWDHKzCbmoAdMW2DWG+Ud5PX6L0TeM0+bbOTK5OfOCYxDdvq7yOrZGkfNVRRvL7SnL55ifCy1sWxqolhGZjo4XG1m/e8SufmqXSvzXt3XV7vo6x/vd/wCG5Tx01MLC2b3qQyMd+E+IWNSwTTAO7TI/xknXwWk1rWgBpJtzJ1Xnzmr3X0uDKZ49TUTfZc2N/wAqBwwbtaB4BRhpKe1q5216JjEgcrVM0cQXZmduB08lCzLFG6V4uG6gdSqRmlfTl+ciRj8wcDYhMZvtnky1NR0k75g1r52kNIBBIuLDVNphOLzUjD2zYuaBrYd6p0GLVVQxlHNG2aGbsHM2wHiQuginfR0fBip7WaQwNeHEne19O9d8Z+6+Tny+N1cZtmllaZBHkkz2sB3dygZHnc8AszMBLgXC4tup6nERV10PqjpIpe0x4cA1xO3nz07k2GjmOIZ543cI58zmi9rgn5lWyRvDnuvUitni4YfnYMxsASc1/CytwQsZJE57RLxAMhDgACe7nZZjqKU5bloLHh1r66FW46Jzohw3BzntGawPYN1mOnLnbj1ktVGHUks0kUPEFQ/Vtw4957lSGCTsJaXuGZ1rAkFx6a9yuNirm1fFErhcFpcbkgeeympmT1FZKW1DHC7nWYB2SRYE9dlveLxd4xmS4Y5hNg5pZ7WYiw91+oVYSSxND2PztJAANwbnayu4tVy4dRMMUsU8jpS0EOvqBc3tboNFjR1o9ep5a6S7YyNbWAt3LPjPp6eLn5LLvuRv0Na2oLaea7HsJsDprYix96l/Z8oa8Rz8O9wMosbWNrnzC56efiV000ZIDpC5p+S6akr4aiGMmWMSOaC5mYXB8F1wy+nP5HFJJnPsx8Na2YOjnBaXXcDrz215W0SvmqoozaF0hyXuQNDfXQK4hdNvIrvqC2gfNdrJGMuQ4aA2vZElUY5pG9gtazODffXbmrKY+GKQEPiY4GxN2jW2yB7CSwEgtJFyDyTk0aCwSoBCLougFDUQ8aMNuNHB1nC4PiFKoKtz2sbkc5gLu05oBI0PUdUFWSgnc6S07Q17r2ty7X5j3K1HFIyR5L3uaXCwLrgC3f3qsKmqOZzY7xgD2gAb2aeu+p0UxqiG072tzsltd+oAva3I9eaCOSWsZK8CIOYMxabb2F/jcDyKiOISsZmlpy0XIPK1tfl8lZNWwMmc8FohNnW1SMqontBzEAtLu0OQNjrsgbJVhjGuMbzdmdwbY5dt/emtrYnOsQWjNlBPPsg6dd1IXwS2bmY7iXsL2J6/JNFJB2csYFjdtjsRpcKCVkkbqgx6GSPtWO4v0VgXvcLOyGWTNGMznC40vfv/AK+q04dY7AOBboQ7cLO91okpuyyy5BlqyerfqtR4Njos2puKgdnYG4JA+aKIhnceQVqw9VbYaW0VeNpfE5zcmUbkPBt7rpBVwupuFFNGX623A+Su0eeYl/8Ak6q23Fd81ABot6t9HK59VLLG2JzJHlzftLHfvVV/o9igkyNpuI7pHI1x9wK15RnTLsksrdRhlfTDNNR1EbepjNveql7c1pC810noczPU1Ly4DLGGgnvP6LmiV1fohFeKQkXDyb+Vh9VnL0s9t+lqRI8xucCVb2VPJG2eR7WAACxI0AOt/orp1APVYjd/wS6CeoSIVZJYKpisInwupjOvYLh4jUfJXLJj2ZmkciLFBwmtPVska8O1tfp3L0SmmE9LFL+Ngd8F549pjkcwi9uXQ7hdRhWIPdhkEEbbTEWDneyAbm/kvNzTbrG/dQztzuh0vlkB/r4qtknY0ujqOM9u4Ol+62ynMpkhDoiM7gcpOwO2q4KldVNa8tLXGxtpZJM+nfbjA3tuQdB4jZRshDYhNUZbtYCXEWJNlS9ZDS7h09VGC65kMe562W4zpomBhjHALG38w5ZeKSuiiZA4tzjtPLRYE8lMHWcLHMxxGUhUK08erktrmdceCam9mqx6uods1unXqqcVK6sro449C8625DmrlUxjZgxswkIGvd3LQwGjAvUOuCTZngNz7/kvThrTFbUUbYYmxMFmtFgE9CF2ZCVIhVCpU1KgVKEgSqBUIQgVCEIBCEKgQhCAQhCASJUIEQlQoCyLJUIEslSoUCWQlRZFIiyVKmwlk17g1pc42AFyU5YvpPW+rYfwmntznL/h5pBhw5sYx10zheMOzD+UbBdOC0aFwHcRZZno9R8Gj4jgQ+XXy5LWLXWto8dHL2YY6jjld1XO+6HPa0dtwaALm5tYdVneo1JfmdWyXJBOUWuj9kRucHSzTPIuLl3JeZ3XjNHa/FZbrmCh9dphcCdnZGut1EzC6QgAMLsvefopX0UAu58Dbcy4d1ufcgzK2piqXO4L8wA10I+ayJtHLbr2QtaBEIwQLkMt5bLFn3us5LEYTwfeo91I0bLm0lbtdStKiapAoqUKVm+igBU0agmvoi4SDVBWVCl1IUJUrPZRUMntIGiWUdpNColZM5jgL6EqyS2Zrm9dVQcbZT3hStkLCCsZcXl3Fxz11WnATNTC/wC8j7J8kUT3iaWFhAMjbtJ5H+j8FDTyBkzXj2JND3Hkp5hwZ2Tt2a65t8V5dd6rrtfrI70zHHfVt/iPqrGDvz0I6tc4fFQ3fLAQ6wBBcwDUG1jfz1TKGpioYqh078keZrr+Oizl36Yl6W207nVDw4u3JJGmlzYfFTAFlPZ2uVmvuUNaLyMLHuY4jdptca/mlqJOHhUkjyTaI3PM6KW7RLWycOkkcelvfoqmHZWQ1dVIbNdK43/haLfQqWvJ9VYx25IJ8tVUxCJ1PgkVG02dIAx7ug3cfn71MdL9OVkvNDNYET1Ls7ydmtJv8vmp44vVI7BvaI3JAPeSn1BbFG6dwEUW4t7h5nl0WJVYpLM8lgEYO9tSfP8AJeyS8nr0z1BiFY1wMMBBZoXuH3j08Eyho5qt2SJviTsB3qaiw12IShzOxFftu6HoF08EEVLCIom5Wj3nvK65Zzjmo78Px7yXeXpzMuGyQvIc646gJ8mHTw04mc3sHkdHe5dOYmAh72gk+y3qnmIOBMgzE/Bc5y5PXl8bivpzuHRUkwc18jmy7MjtlDj3uW+/BqaeGOACOKRmrntF79d/zVWWgghf6w3sOGx6XWnBEHRtvI9wAAG2UaX2UyztsrwcvF+O6itSx+qzSNizGSLsNkec5dfu25dFPU1znuFMwASAa5pL3v8AwCye2lL52TmUON7HI3UnUaa9FqwmngceDHYk3LydTYLthbXnzu+6owPqywtysDS2xOUNuOu9/gqNSytdMftmgHQF8gIt3i61a6UvlLx2HZeVrO7wVSnikMuexyWBa5j7C3kfgtWMyljyup/snRh9+03h5j46p8EEgkfI4khzR2strde/VVuJKSWOc7hEjMctz5HdWmPEkD2PqBkIsJdWO+Ol+9csptuJGVsJk4b2vZqbl5Iv4aqm+Ql0XEtlLmhzCNteellXjoZRMZI800Y1EjDr4FR07K9074ZCwADNklDTbvtb5p4zSS9rFc8wOd2NLZiBzXI+kETGVLXxgDONbbG1tVq4hiAfV3jpgP8AR8VwBAI10aBoVgYjPxpi86kkne/NXiwsu9tZXcVoR21PLTySOzsGbuG6gjNje1wr8D3Ns9jrjqF6XOQylwutqXgRU8hudy0gLrYvRCA4W1kklqzV2cHs36EdFLh+KF1BHaK7xpciw8UVdXUOhdJNUcKIbhgsuWXJPT04fHzy7vUYeG00tLVfbss5t25D8T4JtdPJVTGJjbMBsGgbprqySV7mUjAy+pcTd1upPJXaKBjWXabuO5WJO9115MpMJjgSlpuEzU3dzKvQwl50ClgpS4g2WpT0wbyVebavT0gFi4XWjFBG0XIATjkiZmcbBUKiqzg3OVg5LNulwwy5LqLNRUhoLYtB+JZctU8u4cLTJIeShqKhz4S9hsy4a227itCCibTYfIZA8yOb2zGLu8ApMble3qtw4cevaDDHwCokdI4ySMF3SkdhncCoa7E46mqhDWOEEUgeZCPatfYdFFK1scbHVbeDAP3VKzd3iomQTV0udwyt0AAFgByAXS3U1HHGTK+WdWqnGHy3joWG5/0jh8goqbCy93FqXF7jqSVoU9HFTMubLPxrFPV4eHCLvdoBdT37Z3rrBj+kdVFPMyggItG7M53fbZZkEDb2jjMjuZIsAqNS5/HeXAAuN9FdpKwNYAZLEcnLeW5Ol4vG5azaUFMQ4PkeSegOgVqwO4BVOnrY5tGnUKwZLWuvHn5W9vr8XhJ/E6zeWngnsbcqNvacpS4Mas6dbdG1T7syBRYdC2er4ch7AGYt625fFI45kUT+HXRO6nKfMf8AZdcI8/LvxthzYZaeqqWxzGNsRDzb8JcBceFwugppI6KOaOpqXNEDg7OyNoBBuA61tNiFk4mRFOyZrQ4vjdHIz8TCPorVJCysw+J4kcX1DX08lztINW++x/zLrcY+VnvKbqz6nAcSgqaVzpHBxeXCwa07Em57+S1YHvJfZuV5LmjUEh299e5U8IfDBE48TiNY3Lca7gH5hyinp3UvCyyA9viXtbkB8gViueM2G0bhPkL45H79ggm2+ytGlYIJW0r3xztABdo8t7rBVqBr873Wc10dM4N8ibH3WU5bMJKt0Owe1xubWGUkp67attmqnihmzRNle2RzQXAyaEjTdRxU7G18k0XDbKTlsOyNtRsn4TC51M0vNxkA8TmJPvsFDJFG6tqJZXkRUrMxt1cS4/ANSM39OYxal9TlNLuGzGRzhq25As29t7X96yZavhTPZIwPYWi4O+out3H6kQQwQzavaDPMP94/UDyGi5d8gk7R1cTuV2k37a8vHHU+2vEQGgDa2igrY+KOzYvYL5TzHUKXmqldm4kZa7KQDqueH9n0fkT/AKV2KomZCBFLI12cN7LyLaJWY7iUVyKlxba4zAHmBzHiqcL3BpbH2nXzDXU8lE92uXaw+q7Pl9Ohg9I64RtL2QyE3HskX+KmPpVw9JaS/XJJ+YXORyWgaL2tcqKWQHLz15Kd7NTTsYvSiieQHxTxkm2rQR8CrLPSDDHm3rQad+00j6LhWyWeD5i6cCbOvqC1tz10Cu009DirqSYfZVUL/wCWQFTjXbVeYPAJ1aLeCfDPNDfgSyRu5ZXkKpp6YhcCMZxKKQ2rJcuYgB1naDxCtxelFey2YQyfzMIPwKJp2L2h7S14DgeRF0x8THFuZjTk202WBSekz5SRLSNFubJPoQp2ek1G4duOZnkD8ips003UsTmPZ27P3u4m/vUZom2aA85RG5mUgWObU7WUMeOYbLo2qaD0eC35hWo6mCb91NG/ua8FU0qMw5zJo38XPlN3ZidTcnz357WQad/q0TXsawsc5xynYXJAHvHuV8prgHCx2KlGfLC+WIRxyyse2ziAcpcLcjzHLyTIWl8QYahwLRcHO65O9jbU7qeoaXyRlrwHNuHC3JY+JVwjqAxurb8N/I37viuHf06z03JoXPha/wBYkaH2aHO9keQUJwouaJGVbGtDACdCSffoo4quUUdMynDnRx9pzyNMxJFloepuqWMdxPtW5TcW3Gumnerje2aiDBTUbo5qgTutYPcBp37qhSRGORoY98mvZAsCfjZX5ajE5RI2B0QZkDg94s4k6WHK9wqLAWhvDcbjUHvWspGcTn1NPHO50pkbK24LIma/HTkpMUmMfq7ohcP5ZyLbamxCt0klPNI9r2NZO/2nW0em4nhvrTWNtZzb5SNuWnwWN9t1WdHWVVG2SKryBlybSOcCPA3WW48cPbOaOqIBsXMNyfHLork2EV1L6uWujDo5C43lDQRpp37JH07eI+YmONxfmIbmePg1dP5RiarElwimnB4UUlNI32jnD2E9BzV7A4p8Po5XjI9zZNLOuCC38x8FdnmgrCyGIMfY9prWEeQ2I9yio6cwzTODrRiMkNAtfW407lnzt6rXjGi77TDomwnNxLAn5+aunoqeHUzow6RzibkkA7DyV425rcZpqOaMwQtoe1NkNh0StKjndZQcjiNMI8RnAIAcLgEHY9/JadC8wYXTsYA6osW5fPf3KtiD28Z8xdlyuynvH9fJPw6aKKtY92QR5rF4vlt100XDkm3SdNN7XF0VwC7ObX65NFK58tjl7Mns3adL3sVoOZFM0O7EjTq02v53CiipI2uJDNb5tH7leatbJitV6pCXWzFtgwEbnmfALMpq6pMPFc8FziOyQMtz5K/PhLKqRz55Km52u4G2uwTP2ZFCwRtkks3UXAJ+S3uaIkaGup3kOyj2xb4hUZWNllDNQ13tEaEjkFb4ZhjlbxXuBHs5NAs+sqPVmOmGUuA0BJt8lJ7GPI0CSXhgNjB0aBpvouhoIjEzKRoyNjPPUn4lcnDJUVVQIor3kNsrRbTxK7OCIQwtjBLrDUnUk9V7MZpxtSXRdIlXRkISJVQJU1F0DwUoKZdF1BJdRNqWudaxt1S3uFmOqRBMWuGzsp7r7FUbF7ouoI32A5tOoKfmQSXRdR5kmZBLdF1FmRmQSXS3UWdGZRUt0XUWZGZES3S3UOdGZBNdF1DnS50E10XUOdGdQTXRm0UBk70hk70VOCluq/EKXM7kD7kExcuNrnnGMeyNN4mHID3DcrexmsdR4dJILh7uwy/UrK9GKZoZJPmBd7I11AXTjx3Wcr03WBrWBg0A0Ce0Ed6S3u96cHabadRqvW4qhOqjqSfVJbFwIAJLd7XF/gnOcUEGWN7BfttLdDY6jqvG9LKi9Ykkcxxks4uawsMhu0tdqc2m9lFKKqoj/tUjo5YrNl00tcWO+9jrZOqzH6xldHkLW27c4OX+XW9/glIqpKOBjeHIx7XPcJH9lwFvda407tVGSSMLaVmXtROAs7mSAGm/Ll1WTPv3K6xsro2vyl9m5XuDhlYBs1o35jXvVScakKZNRAE5qZZSNWG0g9ykCjapAdllUg0UsaiapGqKnbsgpG7JVlSFSM1aoyVJEbtVDJRsowpJeSjCBHkhjiOQT9wUw6tITmnsDvC1GKu0uQsId7J0V8DMzI430tfqsO6u0dTa0bz/ACk/JeXPjvt1mX02sOfGIQ2Z9nxaNBdYEclXlpGVRfSudZkzdHDfk4H4JodlOe+XSxNr2Vp0b6f1eSS3ZIaS03uP6uuPq7W9rVRPDRwxCZuZrRYEgHaync1tRTAOHZeASD00Kjnbmcxw1Lb2Fr32U1g2NoGwFgud2KdQRUYjFAHaMGZ4HS9/p8Vk4pUiqrJCHdhoMUfTftHzOnkpnVZipqmsabS1TzHD3NGmb3fRZNw1oA0a0WAXfDjTZmI0pqoRGX8MNIIdbs89/fusrC8JfWO4kl2QA783eC0sPpamqiLqtxFM7UMIsXC/XotcWa0BoAA0AC7TK8ePi9fD8fy/lkZFGyGNscbQ1rdgFLYRNzPF3H2Wpf3Tc79Xn2W9O8p0MZceLJq47LnO/b22/U9COM3zv1efgpMqfZAbcLWmNoJ4RLBJHzc0gePJZQkkjmdcviLjmIB011+q3D0VOshytMgjMlzr2rW8NEcObDymyw4hUMIdHM02GWxaNuivUNZJNNaSSFr/ALoLTrpy1WRGGHXLKw98JPyWlSUUcoL5S6QD7uRzffdbmVj5+Uxa5jLmhjpI7fhaMtvcVBnp2F7XTU7Q4FuR7wbe86KOOkoxqKMAjYkuTJsMpqlwa6MtDdezJ+YWvKuckJPQUvqz3QPbJMBdo4lwVXpqaWTtBkbBbU5Wtt4ndW20VOz7O2pBALjcjwFtVMzDacAF+eQjm52ym250rUtmy3MmZw0aHOuDr+SZUktr31NgAGOa0uIF7geZtr1VhrTTNlBMZkP7uNv1WVW4fDmge+Q3YD2dmvcTe56hSdlc5VyNFQ+Bjs7YnkWI3I035qhWUghkzZw4HYWtZalTHEysnnjfmDnOO3MnXyWddz5s1td2np4rvj0mtq7KfNq1a2G4UZJBLIbRjcD7ylw2gNQM7haC+mnt+HQLae+KlhzyWYxugA+QWc876j1cPBP7ZFkMVNCXuytY0LEnqHYq/wBlzIWHc+z+pU8jJMQkEk5McA1awblTNjjc0MyhrBs22gXLcx/29XheX/EQQQxQCwHkdSe8qdobmzMOU/BNNNETYG3gUjqVw/dyuHjqs+V3t6LxYXHx02KSo0DToVcdOQ291z8QqWWu9pA6hXTN9mS4+a35vBl8OzL/AAnqKku1ceyFUg4tbWNY0WjY7t3HwV3D4WyxtqHnmS0dLGyrwVElRVmOm+yhZIXPcN3a7nxWscd91M+SYy4YNSelpRknn0EOoubNb3qnV41G27KQcV/J33f1VTEq41kggg1jB1I+8fyVigw3LZ7xdy3cvqPPMJJ5ZVDS0MlTNxqklzj1WqRHTMsBr0SSzMhbkZ7SpOkLjqVli202uqskbpJHWa0XXIMrnVlcZCba9kHkFP6SYjxZfVYj2Wav7z0WCx7mPDmnULcw3DDk8cnQV2HceIyAdsc+vcsg0zQx1/astymrONTN1WTXnLUvA2OoWePK78a9XyuOeMziHD3Zakd63D7I6rn6Z2Wpae9b7dbLPN7dfh3eGk8O2qZK/Me5K92VgaFEVxke20Jodle1/NpB9yUprtVuM++ksleeLK5namcLbXyN6KKlmmp7xcRw2kDc1tQdCstrJRUPc13DAJu5Okqg1v2T3XvcvO5K66v0+bncdXcdbhFdMycTsw6V0brhxhaSC697925963mTRSzv41JMwN0Bezsu5/UrisDxowwva6o4U179o5Q/z2v4rpKevmkqIZy9zGSgNsXBwOulgDbrr0KxlLPbjuXvFoOfTxluWXhuzguOU6tHL4Kw2aJ+bI17w/Q2jJue/wArKGbEJYW5zTPybBwcD8EwTyyUQdK6SK2pe0gOd5LEvbGkNbXPw4OlfTyCIDJGAQ0uJ6C/QBc3WYxWSU1RTmNsIkeZJS4EO3Gh8Bb3BXMXxp8dVxnZQ2NhbTFxBObm+3VcfU1c1S95fK55ccxvqSe9d8cUtkgq6qSqkc+V7nEm+puoo9XtHeE0h1r2Nutk6EZ5mNva7gLrr9Mz3G2N0cemZ9lUwcRrtcw3CUKdmAVOIxiekqKcvIIMLn5XaErz8f8AZ9b5d1xKv7Np5vtqKouW/dcdvqqj6OrBceA59vaya/DdPq8Pr8NeDVU01OW7Ptp7xonQYnJGRma1xGzl6Hx1aKR7pGsawh3s2dp81NLHNGPtY2Aj7zni3z1TayrfK5jg45gDrfVOw6R76tjGxtc54LQScoB6lNLtXvGBq7MRppspfWJHOuWxuIAA4mugFhpt71cqMLY2qkjk1kBuS3UE6H69FEcJb/tMjQLuJGgHVNG1Z7+Nq+KNjhziFh7kzIQL3sCdDyU5oqYAWr8p5B8Tm/VLFRyA3hqqWUX24lr+RTRtDKCZXO5XT4onOdcjRNfDUZ3NYxziPaZa5b7uXeo/WJI3AuZbuJ3UsrUsXY5BG7bTK7u5FRNZd9ybsdqohVg2JDtAR8CFqjDa+zJRBnY4Bws4E7eKxqxrcrOLSXF8bbtupYXXkAtre/8AykKb1epjc4upZmgnmw81EwNbKy2pJ2OhTs6NZVTRmNsUsjLuANnkc1ZhxnEI7H1lzh/EAen5qjFZ9RCBsXj5qTJ2A5zAAdrE/VUbuFYz61MIqvI2V2jHgWDu496irMPlrZpZKsR0YJBJLsw0FriwWKYnMeBYm4BHdcLaoqhmJU8dNWPy1Lb8GU8+4rN67g1cImpjQPZTvzyNYQbbPIdqfiVdoD64yrYxkbHRTFrSL/HX5Ln6GKWkmlhkGR8Za8EajJqHEd2oXSRwk08rYrRySODnOYbF5/ULlvVXSm6WVr3RyABwNrDu1upKSnZVGQNc1j2gE22/rRUe1FMWSB+bR2vW55qbiSU2DV1TG7tOaImPJuLk2PzVx3a6544zHoj6Sdkpa6KRrRqJCdPeFI9k5c176qRzGDVjH5bjyCpYFK5pyvaBrl9ssta55Hw5c11NLI6WJj2AhhBsHtIcrvtxs67VaVofCS2kbDpe7hcnzIVaVzY2ukcyG42JjAIWhUSOJDHbHcN5pldTn9nzcCwkA7NwOz+qvlazqRxWJYi+SYtEmrQdWdm3XVbdLTtzObd3BaAzLmOttweuq5uzYqyaara4CDVwcLFzuQ8z8FtYPiVMcMjM1TGJiXOcC7UXJWtbTbca7yCU2cqsM7JPYe1w7irbC0C62gEaXJZO4g5JM19kUgFlWqjZqneTZc7j9e6NzaYEt4gJLh06BEZFbUcWV9jdmclo/EevgqbKh0EhLXvbm3cCRr1Ujg0kkf8AYdFDUMIhLrX+iujddPgeN1kk8dK59O5rtjIMl/MfktysqTRxOlnhtGN3sINveFzODshmpon5QHgWJsDflqDor7uNGwMnkzxv2D3Egj5eS8nJJvbrMbIvjE4Sy8bpGA65jEHA+bSrVPPFVBpjc979i7I5oP8AXisYMYY+G6L7L8IaQD9FZp6uWkhyw34bB7OQFouet7rlLvosXsVfFTUj55AWhotfNa58Oa4uesnxCbhRyuDeZyBv1Kt45iEuIStjmdZsV9GNtr7yoaVjQ2nytAuHONvcvVx8eu652tzBKCKlp+KLukfoXHpfktNQUQtRxd4up12ZCRCFUCRF0IBCS6CUUqLpt0hOiBzZGPlMfFY1/R2l1n45TOpwyocA5p7LwE2qa4TOc5pynnbTZJxZDAYXPLoj912tvBBpYc6OpoWRg/bsv/iCmih4jb57dRZc9hNU6mqzTvNspu0rqXaO9YYPs3793X4qoi9VP+0/5UvqnWQ+5WbJbLO1VfVG/wC0d7kvqjPxO+Cs2RZFVvVY+r/eoCI3kspryOG5J7LVPWvMdM92oGgJHIE6lTRsayNrWCzQNLdERS9TqP8A1EY7uEf/ANyX1So/20J8Yj/+5XrKGpdMyIuhylw3uL6IaQerT/8A+Of8LvzS+rTfih/+In/7Kg/Ea9ouBE5vVrL/AFUX7VrD/pGeTEGsI5GDWKCT3t/NLnY0XkpXt7w0PHwWP+0qz/b+5gSevVZ3qXDwa38kG02opDpxIgehsD8U4zUrSAZYQToLuGq5uWvxJpdeV8jeRba/mLfJUpauSqsyccVw1Ay3I/wq6HbANI0At3Jbdy4eOrliB4AkY4biMEe8aEJxxCpe4DjOF+spcPgbhTQ6+oq6elLRUTxxF22d1rqjN6Q4XC6zqrMf4Gk/Rc2KqcgkuMg/E4XA/wAXLzU0dU11w48va0I+CaNofSXFGYhUxsgeXQRi+oIu4+KymTPYW2cQW7W0srtZHF616xLC6WF+5jdYqQUeF1lvVqp1PJ+CXn7/AM10l0ydSY3URFodIHt27Yvp4jVa8ONU7w3jAxlwvca2HeRt5rnqnCK6l1MJkZ+KPVUsx6nTktzOpcY7NyWM9oeKryVULR2pWDS++6j9eh7Ra4vyi5yi9guboohsweQ3MQI3ZsmfMH620Gm9lYdFOKyYMiGWU6vkA0vbTX7vNSPxFj3ZWQySOtfYd35pvrkht9gYwTa79hoiG1FE6QesCUwZR2oWklrraXte2wCxqn2itZ9VUEBsrYotO0HPF/LVZVR7RWclisnNTE8WWG0gKlYome9SNKyqVqkaogpGnVRUzblKmt0CcopL6KSPRqYdk6PmhBLqLqJSyDsqEaJAqVmrQEgRHuR0K1GaAE4aJOZQpRfpKvZkpNuqvyVbWU3CkcXBvshouT0WGCkZDPNUMbAxx5HLpc9PddccuPbe26/F2yU8Yb2XbXuQfh1SVWMPfA+PstL7saQD71XgoiGsGcvksXODbG2vVXX0FPwg8yF7zpqNGe9cPBrcZVVPx5GlrcsbGhkbb7AfUqempLMEs439lh+qnbRNpZy6drhftRgjsnvvzTnvzG5K7W6mo9Px+KZfypjiSU+wgaHvF3n2R9U5rRE0Syak+yPqomsdUzXO3MrGnv3v/R1PEZnmWTUX95VwhOADWhoFgNkgFzqtyONy3SNbfU7JHOubDZD3X05KMoTs/MG95TJHBwObZNc63eTsFBUVAg0NnS8hyao1IhqJJKdhYDcOBLS/tW8e7vV+iruNGGCJrZI9XBosR5bEeax+295c4kuPNDoZRYxm4BvkBy28DySWenm+R8S/2xdK2kBhMZc8B1+eoubqaMspmnMZC02Gov8AJZeHYrlY5tZNkaNuI05j7tCrE+L0mV0cc7iSPajtp5n9VrdfO8dLsnCkLc0UhvsSwn5hHq0AtfO3NsM5b8FmRYk0zRsuS/lqXEjr0+CfU49RU8bnVEmR2waXXcf8IUm76a9NFsDYg4gjxN1y9diIFQ5hlYZAeTh2RyssrFfSJ9UXMgEgjtYZzbzy/qsBzi9xLjcnW55rthx/dZtatXURveIo3X5eCu4RhbqoiSW4gGw2LyPoo8DwXjZamp7MQ1AOmb9FvyVcMQyRObm202CZ5a6j28PDvvJLNMyljsGi9uy0BZQjqq2bi8EzEeyL2Y3z5lWg6Mu4s32oubAHQlT1LnSULJZJRGx3sxNGh6LMd8vc0z5Y8RZc+qtkA3yPvZVX1kkWstNK3wF1vYdDMW5HOLYzqWAAWHf3larmNeLOaCOhCswlc8/kZYXW3FDEoHbuc3+Zqe2tgO0rR4my6eXDKOW+enZ5aLPn9HKF5OVrm9wKfihPmVmtnaR2ZAfByHPL3am7bbJ8nowzeOYjudoqFRgz4X5OK0u3sOXyU/HI3Pk3L1HUUdVTx0UTDPGHBuozDQrMkmMzW0tIMsVrOI0zd/gsuionB/aeXHx0C2YGCFtmaHmVvf08uUxx7vtco6eGlaC83crMlWMlo9FngFxuVIdDZRwttu6HOJNyqmIVJhpzktxHXDQeqsPIa0kmwG5XP1VT6xUF5NgNGjoFPTrxcfndVhVDZWyu4oIeTc35qIBb7mQ1UeSWx6OG4WTUUboSS052i+wXbDPy6Z5+D8fc9LWGv+zI6FNxIdpjuososOdaRw6hWK8Xga7o5c/Wb0/3+P8A6ZzHZZAehXRwkZA/uXP08RnqGsHXXwXQxx5nNiZqdgE5u7IfDtxxtvojyCb3UaKyWKkdlc9r3cwxQRVTJyQwEW6rn4X29H5sbdbTOdlBJ2GqSNxfGHOFj0Vaoq2saWsNyjDpuIJGk3cNVfG62Tlx85jtVxJ7xNkv2bXsqjCL6+SvYq3tsd3WVEs2Xow/q+Z8mWcl2kJBPRXqenrBTSPhklblsCxpIvc/rsjCqVr2vmecrWfe5jw71sUkTpHg2McIaQGjkOt/qufJyTEw47ZtYoo6p8bjOXkRttmNxr2efPc6KTGsOq30AfHLIACHgNcQ1wOlreW/erL+L6sDK92YNBOupJO/09ykiLgJ2FziWODTewzNt4WXj/LJdxq47Z+G4Dh0MYlrHcWQNzua42aBa+3PzQKSCWHE6/gcIMGWKMgANswWdbrqrb2RxxhxL8gI7TTcx+Nv65p2KXgwCqv7b+m7iSPivTw8vn7cs8dduSkjjjYzO4ygnLa99NfqoBTlkzSAA3ONOY1SzMkYAZhl10aSLjxCsRsIMRPDeHXsWO6dV3vpMJvKRbCozYjUQTuYxzS1p0Dmg2V4bLEqj/aZP5iuPF7fS+bdYRt0npXXU7cpOdn4b3HuN1eir8GxUhtThbBKecP2bj5DQ+9ctBDJPJkibmO55ADqTyW1Q4beWKJ05zSG7eGOn8R8Oi7ZZTH2+XJtpSejuF1Qz0VTMw29iQjTzt9VVr/R+WkpYrQghujpQ43cTtcHT3FdBR4RTx5jI6UubrrIe/pbooJJGvp3mCNpiL8tpJHm9uftdQuX58GvCsz0apKOSqqBXyvY8gMjeHW8fotTFMAq46VxoS2raTcjQOI5dx5/BWI8HpuEX8Bl8oLg2RwGt+/XZS0cb4ahsFK6VhPV12E+d1Zz41PCuJkfKyQseySNw0ILSCkkY1rGvffOXOBa5t7AWtv1Xb4/TRVEAdM3hVDdpYnf9W2mvxXJVdPXMbaaeSSPqxgc3zH6LtM4zqqTXGOQTQOLJW7Wvr3K9DM2oBcWsDXbNt7J5hUuGJW/ZyQkjmLgqelcKOpbJPE2eOa4IBsA7qD/AFzWqiz6tTuIBhZfuClAdE28ck7QOTHn5KtmbNPaJhub5QNSO5XGYZWxDOZoQwDVjnae+yxdNTZRXTRZXuqZSDteJrio31lLK88WaIuJuTJA5pv4gpJaaslGdkMcmXT7OQGx+CoGkndNw3RPY7c5xbTqrJEtrYigpHsjfC2ic6PUZHi56XuFVqI4W/Zz0M8YHOOQOHxUbKWCEBwcHPbrmIBF/Aqf9ozhpztgk7nNsfgpcVmSJseH1GR8Vc1hyhuWWwIt5hNfRP4pbFLHKGkatdulb6lMC6XCSRzdCb6/BWGRYXVXDWyRuaLkPbaw8wp4xfJoYfNJPCGVbG52ktY865uoP9arUoZY4n+rvkH8BOnzK56jhoo5RKyvBijcCWh1rka7X+ijknmM5kc9zQ5xc3KQW+RXG8e61L07AU4kkeJ2RyM3Fxcqcw/ZiONsfDH3HDRZGFYnOHxwVbT22gse4EEjly1WtNIcvDY/JK8dk5Cbd6x66VE6Mwi0NCDfUhrmtBVaGvn9e4UrTlfoI22cWd9xy15q2J2tY2MzcV4HacBqeuyfBBTxg8NljfMQRY36kdfFVEcrw3NI3KbOswONgO/5rOqcTZTOdaLilutuWY8vFGP4k2laGmBpvu6QgAjoBe5XCVONTmu48TrZXFwB1b36dFrHG1N6JjuMTYrVZ5D2BsBoPcs8HTa6mxCsNfU8YxRxEixDBYHvUQC9EjmcxxYbscWnqDZTsrqxnsVUw/8AcKrosqNCPG8Sj2q3nxAP0Uw9JcVH+sN/+MLJSJo22T6VYpa3Ej/+MLNrsSqa5zXVDw4t27ICrFIBqmhap526CRovyNleYwzEMYMzn6ADmpMBoIp45ZJ4w9lsoB+K2cJp6amqHU7JCJswLBLsenj4dyxldLIiwzDjSRvjmlYZNbND7AHX36hWKKrma3IyRssXNp1A1HLlzVl2Hy8R/rbXxOYRZ7ow9rh1O/yTJZWseftYnFxseE4/EHVebLddd/R8boNM0IadL2b3j8h7ypGSMMDoo2OLXAXAbYKJhYXO9lwI00aw363N1boaanlfndDxJB0fb6rOOyuVxOkmpahxlb2X3cxw5/qpaXR0APKK/wAV0VdTufnp6qL7N+jWjtED8V1iz0clHOGP1AhyscOdl6Mct9OdjfpRakhHRg+SkTYxljYOgCctoEJEKgSISEoAlJdBSKAJsmZ05xsCoS4IHlygkhY65b2T3bJxcE3idyoyMRidT1MU5GhOUn+u4n3LosAxNpkEE3bY4ZD3Hb4rKxBnHpHstqBmHks6gqXQPFQ3tFgu8dRsfdoVUdtPKygmEE5Ib9x52t3qZjmvaHMcHA8wbqrJI3FcLc4uvJFZwI3c3qsSKWSmkJieWOvrY6HyUqx06LLKpsY+7Ust/Gz8lqRSxzszRPa8dyyoIBFjqCqnq81P/dXAs/2L9h4HkrtkWQU/XWNAE0U0TuhjLh7xcJks1NM2xEp8I33+SvWSFio5usoKkOMtC6a++V0dr+9UZK18PZxGiex/42C112OVRywNkaWvaHDoQm005SOTjtzU7JJG/wCG4+KaZ2sdkkDon8hI0i/mtOs9HIHuMtKXQS9WnRZ837RoWllXA2qh621V2GOlkaL5BbqCmPl4lszGO6E7jzSwepVDiKaV1NJ/sySAnPhfG/hzN7W7Xt+8qiq6MG2TQ/xdoe/cfFRkFoBcCwD7w1/5hqPNWzG63Z1+aZq0jcFBWLCAT2cv4jd5PmPqks+1rSNDuekYPmFO5jC4kdhx+8zQ+7YqIx88rZCOY0Pu2Kogc42F7ADkB9dio5GNJcXNyA6gPIGilHbc5rc555GDJ/ylMIDXguyt7gLnzBQSU9TVUoaaedzWn7h1b7j9FZfiFNU6YjRDPtxYdD7v1WflLo3Eh5AO17DzCNrXc0gjaPUjyOyo3JoRGxvq8THG5BzdDqVXip6sEWfDHb8LPC/LxV6J14WG9zYaovqjSD1WdzQH1bs1wbgW8rbJH0Ecg+0e9w/m8fzVq+iQuuEED6SF7i5zMx53KyKtgbI6w5rcvusitFpXc1L6Gcd05qa7dOGi5NpGKRupUTVK1ZU8KRqjapBooJmHRPuomXT+qilTojqmJ0Z1sinP9kqHmVO/2VBzSFBSA2vpc6ISD94PBajNPO6EHdAUpE0EQeQXvyRjdx+nUrTdWAU4gpWcCAbvPtv/ACWJSyymaWKR+aKM52NI2ubFabJA6ZjXWER1J5rlnl49LJtdoKn1OVz+EC0MLLE2tf8A7LY4xdA+pmjikDLXDW7gn8iuZnqy1zhGxkjTJa5J1ve1/eVaZPWmkmZJORkiJZw9LWGi5zO6Wxs1jmMgkvdsDbENl0b5FYzaukmrnCAXjDM+bbMf67gq9XFLWRNka2SSXM4EauIb2rH4hJSUElLFmnsJSLZAbkC5Ov5Ldu5tvhvjnN1PLI6Z/UnYK9DGIYw0anmVFRUzy0y5CRsCrWUblZk+3088p/WGgE6lMfJyCbJLyGyjJ0u42Cu0k/ZwuSkLiXZY+07ryCbcvBsckY3JVWoqsw4UHZZzdzcptuS26h09VwyWQnM/Zz+ngqrWFxudz1TmR3U7Y1i9u+OMw/2Y2OybNO2Ftt3dE2pqgy7Izd3M9FQ7T3hrQXOcdANSVZjtLlv2JJXPdmcdUzO5rXuDjcC9r81FiRnop2QPjtI9ocNb7rRwrCZapoD8ofI67rn2Ggb/AD+C7TC/bwc/Nx6sndauH0z35HCQAMD3k23AP6hYvpZRENjnDSHMOR3gdQV0ETYfsYoHudFC3VwNr3Ot7eS0MYpIa2lLXMGWQb2sV0xmu4+Zvt5QQfNPET2vGZjh3kLWxXBn4XWR3dnjcA4HoehTKmPNTZxyG/gulq4zvZWYpIIwyTNlbpoVaLg0gEgF23esk6gEc1Zgc58Jia4g5Q5vd3LlcJXunyMsV4OsbhWI6yRj2ucGyFoytzj2fBZQk4DSAcx3yjYdR5KVs5DQZRl1sLc1nwsdZ8jDPquposXpC0MfmiPMu1BPj+a0mSNeMzSC3kQbriWSNeLtN1NFNLA7NDI6M935Lcz17cc/jzLvGuwLlG5yxIMbkFhUR5h+Jm/uUVbijpgWxO4bT1BuVvzjz/gz2v1NXfM2Jwa1vtynZvcOpWDW1TGEFjXZXOsC46u71M2Kd8bW5JJANQ22n5LNxIvM7GPFnRm9r7Ln/avR4ziw3vtdppgJQbrYb2mghc7QXc0X1K2YJJA5sMTc8jthyA6nuV/w8uV32uGSOBmaQ6b2G6jikqJruEGRh2zm39e5SyerYbBx6yQF29zzPRoWDXekVRMS2lbwWfiIu4/QLUxc7Ws+le+5mluPwgaKL1SnB3v3XC5eaaWd2aaR8h/iN1GQN7Bb8WduzayEMDHU8bgOYGqoVWFMdmkp2uZfUga/D8lz0VRJAbxSvjP8JstSgx+aJwFU3is/E0Wd+RTWl8tqclJ6vNncLd7dks1pKR4Gul107oKbFaYy072nNztz7wuYrKWSjkewggbEFZs3du/HzeGNxvolAxjIszTd537lJLVTQtLImkOfu/u6BZudsL7hjr9c1lL+03/gFvFS4Xe28fkY+Hj6OFPe8lQ/KPiUx0x1bEMjO7cqEzSTuu4qTKG3vs3Urev243Of+Ucjsu4upMNkyVjejtCqzznJKkpHNZNG4nQOBKtnTPHlrOVo4qPsmuG4cs3NfuWviUd6Vx/CQVkO1WOP09HzJ/2bbOCyQuoqxkxdmY0SRgbE7fULbia5kdLI5hc5jzG5mewaSdxvyXO4JBLNWWYwuZkdxe5ltT8ltQkz0VXTuH2jWg255gbX+AXDmmstscd3jprcIua8uI4gdYkDlv1T4XTsqZHsyFxFrkW/rdLEQ50pHcR7zb4WTTJkqjbTu8Gk/QLxbs9N6ihiNUKdwDGZnyPLiT0zH5qDGRF+z5HOmaXF4EMVycjb79bmybWdrFWNOoia027xe3xcPerHpFFHTYRHFDG1gMrdAN7Ar28GM9uXL1JHKSC5AA0HVPpLipaNwb/JFu064tta6npory5gNBzXpy9M8M3yRc5LBl7TnP5ly3XaRud0F1guvkvcWzbc1z4nt+depGpgTWOdMJHWa0NcSdt7fVdFSsZFU00j9GtYMp8AST71y+EOIdOwal8Vx5EO+hXR00dQ+WJ7WWgeXWDh2bgG+q4c+O8nlwsmLQbX18lW6KnhiDA8gvk0vbxIRUUgljc6pnpI5HHMxkVz4kjqrwgPA9ZfdxY2xazt6fC6zfWqRm0fDDvwRmx71nCY61U730mgE0sYhizF7Wkl5Y021NuellLVSGjy1Aaxr75Q8ki2htdVG1bPWQyBxD263tbp+YWoypEj2CZrdNXka+Clx7ghqJ6itpmhrQ9x5tNmnUbe5UmdmldIAczcwe0jp9bLQqKenfI2akeaeUnK4NaS087WOio1R4bZNS90tQGuBFr30IA15LPJLb7XFgYxSMc4TRZGSh2V2a2Vx135X0Vd/HbhU0c0TgYZGyNkLbXvpb3HkppZHVlGxlQ7I+SUyDTlbp4lMr2tpYHGF14rNvE7tMN+47eS93FLMdVxz1b0WikEUU0jyWtc22Ye8/RWoJ55g2OhmD3ntZZCdR11CzjO5sQY9nCY7cOGaM+e4WthbA2DigMiLjrlfezQOR6KZS29t45STpeippS29TNAC3UtYMxH9eCqs4bpSYcShkLjctmbZ30+SyqqrqqeviqXNc2Mm7BfRwI1Hir7saopXmOohdcGxu0OCn9fUT+3tPV09a+MZIIpB1ZJc/ELHnjmiH21NLH1JZp7wtuCXDYsssQbHn1GhbfyV2OrhlOVkrXHoCrOa/pPxuUjmkjB4UhbrfR2nuS1ElQ6mblDnyS9t2Vt7NG31K652Eir9uhz95jsfeUR+jlTHUPlj7GYAZcwtYCwVudy9RJjJ9uRw6UicnIWnLleALaj/uVqUwY+ri4w+zzXc3lYC9vOy2D6NVjnl5MIc43Op/JQ1OAV9PG6VjI5Mgzdl/TXmt30z9q8sxkdd89n3uLAEg93NDpKlrrSSVD47XtJcNJ6aqlw3xgS057EoPaJ1HPKnQzWppbggtLdOXf8F4Lvb0ydNKkl7WezW3ZmFhY2te1wtqqoHjD3+p1x4xaWsc8aX5XI187rnqe+RvXhhvwstmiriG5HOvE8XcLfFalmPtiy3082rfWBUSMqi8zNJa/Obm46qqul9OYGRY7njtaaFkhtzO1/guaXtnpxpWjVSJrBdxT1pAi6EioEl0JCgLoaNUiuYZB6xXRMtpe58AoOnw+H1aiij52u7xKZiMRdE2RupYdb9Fa5pHtD2OY7ZwsVhpaw2mGIUf2znGSLQXebi+2u/l3K5BSTRSagBrAMrg8kk+/6Kp6Pv4dQ+Im92fI/qt0brw53+TrPTLyywyH7Gxf95uV1/e3RNaKiF4cxhaeob+RAWpMRk0ALuV1DxhCx5+843setlPKmmNieLPppWOkkL5BoGud9FnPrJq+UmYBpaLBoFrX/AKCixZ4jmLyc9RK7V55eCdS9qrf3yNHxC9XHOtsZOl2CEJCurASJU0lAqahIgLouhI5Ax+yrkqd57KqOdYqhyQkDmo3OKjc7vQTFw2WNGBT1jo/uX/5Tofp7loEnqqNcwcaN52d2XeH9H4Ko1/Riv9UrnUk4J4ebh97ebfqrWMwNhmNRBrC8ggjax2/Jc/mkc8SsNpmNEjSNy5ujh8vcumw+sjxHDiwsDonsJ03afvN+oQZLJ2n2tFOx5Y7PG8td1abKlPG6CV8bt28+o5FUq6rmpZqVsL8t2kuFrgqaXbq6fF5G2E7c4/E3QrUp6qGoH2TwTzGxHkuSo6l1RFmewNI00OistIJDmnXkQVlXUpbLDp8Tni0ktK3v39606eugqLBrsr/wu0KCzZJlTkIGFqY6MEai6msiyDGrcDo6vV0Qa7qNFjVeD19IwiGV00Q2B3b3hdiWppYmxw8NdGLR1zHRSbcRo0PiFcEPEjEkTmzs6s39y6Crw2lq2kTQtceo0K56s9Gp6MmfDJni2pYN/wBVraG5W/hHuS5QeQVaLEpRpXQcQN0L2izh4q3HwagXpZ2ydWu0IVRUrKeOVvaaCeqzHB8Zyg3HeB81tysLey9paehWZVMtqNFYKhcLgu1PWQ3HvS5gbZn2tsWC4941SEptw0HtFt+hstaR0FM4GAa9UpdZ1rqGjd2HN77qUqNnAiyS9wkBsmk2QKTp3LOr/aOivOcGi5Oizaqdkubhm4Gl1KM92hShI46lKFybSN0T2kqNqkas1UrU8KMdE8KCZieB1UbE9RSpWe0kSs9pFSO2UBU5UJ3SBpRoHNS2SOHsnoVYlPKErGue4NaLnuWpS4e1oD5tT0TK6dOPiuanTMj1zRNLzoZGnK63TofcrsNKx72uOYgcjYqOcBtU6ws02ITcPxATV0lKWFuV1mO/Fbf3Fccp5Jlj4XTS/Z1GCwz5WBxzZeIGZrK/DS08DPs4Wl3VxLvmVgMpzU0U+I1D3F5uY28g0HT4LoohaFgtbQeWib8XGXd7MzPfBwyQA3YAAALKJ4hYCTYusT10WswWY4gLFgPbjBOgJN/JSW326cc3lJGk1zo2aEtbtodFBJKXaDZMfIX6cgmE2Fmpa+tjh9lJDR1PRBDQ0yTOytHLqkc5lOwPk1PJqpSyyVL7v25DkFluS30Wed05ygZYxs0JGRdyeyOymAa1hc4hrRuSp7dusJ0a1mncNz0VSqrLgxwk5ebuqjq6sy9hukfTr4rNqKxsbgxnaeTbwWscduWeck8smhSUk1ZJkhbt7Tjs1dHQ4bHQNBa3PId3nfy6KemhZTsDImBrRyT6yrZR0klTIbNjaSe/uXoxx0+VzfJyz6npzHpJJTtx6lJIL2RG4ttuWj5+9OhfeNkj8jjYWe0ZXeZ1C59kkmIV8lZPqXOzefIeSTQSPGlgd1rLHbz76dgyrZHN9mQ8EWBLy46W2tdXHYjTw0znOfDFJa2rhmPcL3PwXDjtDXXx1SPJLj3DRSYWC7iNW7ETLkF4qcguPMnUA66nT/soeLH6m7M7XUADU6hOwlo9WqBa8k0lhfkBe5+KY2CN8rzqIWe0eZVsnpcZdbZwJIyq1SxyAtJb9m9hAcORvsq8koa9wawBpOnUK3DKW0zcgu7MQPmrW97xMtwna2fJfble31TbBwMkriGEc9yP0KUZY9XC7unQX3PgUha5/bkuB0G/QgI5pIXkv9kBoI0806omfFVPGazb31F+SjjfmOVujQNB3cikxEf2o9CAfgpY68edi6x2dgd1WvgwBbLdouCLG2uyxoRaMBbmDC0Dz+J/yC54/wBnu57rj2u1D2wwSSu2Y0uXIShzznf7Z7R8Sukxt+XDyy9jK4N8r6/BYpjLtgus9vnX+rPwqozSNis4ve6zbDddZO+PBcOfNJd0z9Ljm62g8Asf0Sw3+3z1Eg/u/Yb/ADHn7vmoPSKuNXiTo2n7KAljR1PM+/TyV1NufldM+rq56yYzVEhe47dB3AclBdKmueButslVzD8NNaHySSthp4/aeevQKq6nqmx8V1NK2PfMWkBX45RJ6PZW3vHP27HrsT70CkYMx3DEVQ9uxl+tlVrqMUczOHJxYZW5439Qo7aX/oq9VwyPwKjmawlsbnhx6AnT5IqtQV02H1HFhNwfaYdnBdXNDT4xQNnj1zN0694K4sFbnovWGKrdSuPYmF2g8nD8x8lLPsjGq4OFI9sguWG3iqDu07ZdH6S05hrJXgdmRmcePP8ArvWBAzNIrEqeBmSPORfkB1KiqXFn2d7u3ce9WZXtjaH3BDfZH8SznEuJcTclIvqFBShpHcmtIB1U1n75XWtfZVlr0j/WaJ0TtXsGU+HJZIac1lcwxzmVBa6wzCxHPuTJ4ss0gGnaXOdZaevky/JxY5fotLKxr9WWI2eHEEfRdHhwMskFQHf3hhjcf4iN/e2/muZawAG57teS6LAJxNBPEbXjLZWAd3//ACPeuXP/AF25cV1WxSSCWASBti6Nt/Kw+d0HWuH8IN/cB9UykGQSt5Nc9o/zX+RCVpDZZ3n7sbifcF4LO3oc/X1DmunnByvklDGO6BupPvDVQnraqtN5ppJLbAmwB8NlpV1I6oraShBsWsGa/wCI6k+4XSVdG+iMkMNiC4Xc9rQC219DvvfRfR4tTF5uS7yZvqtSaczWcIgbFwabX6K3SRGKLXVx1JSiofJCKcOJiY64Gm5UwCcl+ns+FhvK5K2Iy8OkcObtFju/dMFxqSVdxZ93sYNmqgbg2JvbRb45qOXzM/Lk1+ktJMaeoZK37p26jmvQcHe2bBmtjDnmJxcyxsTrcfOy85Av3LqfR79qUcLJWR5qeUXF9R5jf3LHLhvuOGGX1XXQzxS07ahoNOXnUSdggjkQs+pNLLKOGwP6uY8gX8LfJWoKuOrjMM0dn2uWjW46gqF+Fza5HNeCbi5sV5PTvhJ9q8GHxSVDpmVGVwuTGY7m1htY6+yp6GSCqncYjM4bEhgaPirNBhr4pBJM4AAECNu2qvGIXOd7nA/d2CvTGV76RMEMvYgF2Md2ncifqs3F4nCPjMDWQMJke4aEAdO87K5JDUyVRjdw2UIaMoaSHErm/SPG2VLhRUbg9jHDORs4jYeCuONuUZt1HN1dQ8vjjtlbGLDvJtf5KGWV7mcMnS+y16qvDKXgVFO6J5bpc3B7+/3LJbTyzyDgxl4/rrZfQxxt9OFqyK8uAaWiymjZkpZJ6eTIC4MyH2XX38PJQjC65r8ppJCbXs0gn4XWlTYTV1kUVNDGWtaS975BYBLNCkIhWHK4uZLvlIB8x1XSYXg2JVLmmdjTCRcOkHLwIJVyhw2jwhjX5BUTg6yS7N8ByU9Xjz2NIzhtt7Cx+O3wWbJV3VsYBQMs+rdxHC2t8o02FgpTNR09zSwtHV4AaPeVyc+MVMlTwIiyN3tOlldew6/0FQryJ9q6qqXndws1n1VkNunqMdpopCZa0B3JsZJt8wqEvpHE82a2olHccoPkLrm2UlTG08GotfcH80rZWMeGVMZjednhxsfO6qOgOPC7WihJLjZoL3Ek/wCVWBVzyPZHNh0scb3Bpcc9h72qGmjdTh1Mxzmz8Mucb3I0uBc+HyVaV0sNRTkSvu97NOJe4J6LN9Kkp4HMa/TOx2j2g+yRpdSQsEN5TGHxytGXkPPorcdw99ty42O2hN/qrIYCWD7jb5mgb3+S+bn29MulRrYwGlkXaGp5lVoJWMq5qdrHAtdqS7fyWnaOkc4jVjxo697LOr6dsFS2uaTq2wsDq62/kFMMcrdUyuu2P6U0VbNVCpZC+SnZE2MPbrtvceN1zWU3Xb0eJx5G5ZeEerjmjd/iG3mn12GUGIn7aP1aofqJGbO+jl9PHqaeauIYEpWjieC1eGXdI3iQk6SsGnn0WetoahKUiBCkTikOqBLXOi3fRyA5ppzyGQfNYjRquvw6n9WoYoyLOtmd4lSkWEIsgrKnYeHQ4hxi+0djsN1rsro5HXYHuHUAkLGoA314kvs22rx0Hf8AmrgqC6Z7mlwY05W2bt4rxck3k7T00TMHAWO/K1lSrJckZKfCbtLszHXGhVYvLqNr3NEkgdldoT37WA2tzWJhatunL1LzNXC4OkobY9y0MNGarHfL/XyVOpeZsXe4m95Tr4afRXsHF6mM/wAZPzXuk1HGuiQhIqgTUpSbIBIkLkFyATXbpbppQNfsqj91ZeTZU37lAjtlESnnVRHQqgJVetbnpni2wupimu+CqKYfkayW+gIcfB2h+Ks4XVuw/EDCX5I5Do7k13X+uRVWJgczhH2buj+Fx8QpJYjNTMdccRvZPe4aD3/VBuYvAJIRPHq5g7QHIcx5fJc1inaxGJv4Yh9Vv4bVieBr3bt7MgPTb9PcsPF4XQYy8WswsBjPUKjSw/s0Tz4n/lWbT1EjDUSROIJlAA8+ivU7izDHHqHfMD6rLpNacb3MvyH6rMWtuGuBAErbHq3ZW2uZI0OaQ4dQsgBOa5zHZmEtPUJo26Cnr6iCwD+I3o/X4rTp8Tgms154b+jtveuWirSNJW3HUK2x7JBdrgQorqwdEq5ynqpqc2jkOX8J1C06fFYn6TDhO67tUGjZFk1rmuALXAg7EJ10CFqYWKVBAsgzqvDaeqJc5mST8bND59fNYNZgbIpC57uD+Goi0A/mHLx2XVSEMaXE2AFyuGxPHJK6ocA4tpweywG1x1Ks2VMZqyjfwZnw1kXc4EofFSVbOw91O8/dfq1V4nwENy52nmHEEeR/REz42jdaZRyYRWtN2QiQcnMeCCrNFFW0+k2ExTtH442h3vChpxUs+0pwYweea1/JSftKvY/LLO2Af7R8eZo8SNkvaahlI/K4ga6dbKdznEAktA8yfkqkJtK23grUhytu4geJTbQzEnQ6eH6pssjY2l3IfiN/lZRetU4cGmZl9rZgoqw5nNbyGvim6K80jqg9rss/D18VBIQwANGilKhlFm3WWkJ3StTLpWnVZVMFI1RNKlaVlpIE9qY1PBQSt1UgULb81MsqChujkiS9ignUbtypd1G8WUaMSOBLbAapynpYy5+YjQbeKW67awwueUxi9SQiNuo15lWXOJUYNhZKSuW9vqzCYzURVLbtD/w7+ChjjAbG9ujopi646ONz8D8FPI64tuCqVLA+FzIeISxxNri+xvl92o8SkvTx/K49fybDad5Dad9m00bsxN9HDcDw6rRe4cAvDgRa4I1WJKHVTXVE8z2QsuGMabagkXWtRQmGgijfcuy636nX6qPnbuzy7LRveeTSfgsSEak7W0WxWu4eHvHdl96yYv3Y6nVL1Hr+LjvkPvyCSSUU45OkOw6Jr5BGLN1d16Kqbvdc63WX1pNh7nyvLnG5KsRRWCSKMbkKd72RRl7zYDl1V9rctdQji2JhfIbNCy6uqMp17LBsOijrawvJklOVo2HRYlXWPn0HZZ06rpjha4Z8kwm8ktXX3JZEdObvyVOG754273eB8VESreDxcfFqSPe8rSfAG/0XpxxmL5fLy5cl7emi4N79y5L0vxF1RNHh0BuAc0luZ5DyXRYnXMw6hkqHixA0HU8guFpsz3SVtQbveS4k/EpI4G1LxS0wiYbOcLX+ZTIC1zYyRc5beFtFTqJjPM550vsOgVikHYsT7LrrRFxuqU5bm+iVg3SSNtchRUkLxBh7pm7yktaB4m6QH7HhN15uPUpKSGaphibGxzmsF+jQTrutakwgtbne8ZeZG3hfZZ19tXLrTlqn2yO9aFDFLLTOa1jw4nwPkuro8Epo/wB1Tl7ju4N+psCpnS0dNeOSopo8v+ja4yO/ytsqnk5qnwWrkAc6MNcTe0nZHerB9HpXm76yEH+YfmtZ+I0EZLhHUP7xC1g/5tVDJ6R08WUMpZSToAZt/Jt1Wd1XZ6NOc27cQpWAcrpZvRl88jXCtgJAAs0Xv8VY/wDEbm6nDpQOpkfb/oT2+kkLwDJTgB23217+9oU0sys9If8AwzXtb9nwpR3OsfirtLQzUNOGzwva65JIaSPeER41RNIc1ksZ6sDT8jdXo8agfbJWtaT92Tsk/wCYLMxk7dc+XPKayc/i5E1TTxsIcWhz9Ne781DG2ze0LOXWTTB4HrVLDMzrbKfInT4qvNheG1QvHI6lkP3X7fH6Fa05XLc0o4eRTYPNUWt7ch77C30XCXNrk3J1J713dXwYfR2pgbPG88GRrSDbMddguYwnAarE3B8jXQU99XuGp8B9VZ0zVKhoanEp+DSsuR7Tj7LR3lakceF4RI8iV1ZVtFgS3sNd/XirFXLmYcMwZhbAy/Few2v1Jd0701vo62OiM81S1xLfs2Rahx5C/O/cqglq6uaopvUa1sz5mnMwgBrSNdtwoKmppqeCYerNirJSGSxXNhb7wt4rNY+SCYPY4xysO43BVo4nNM5zpYKecnRxfFfw5oqgGkkAAlx0FtytLDJX09dHSTFkkM54b4y8OA8gdCmR1sDZGyNoYWkG943uHuF7KtTy+rTNlY1rnMN259gep6qhH4bWGrlhp6aaRrJHNDg02sD12RDT1tHUQ1EtLPG2OVpLiwgbq4cXxOqcWRzPJItlhbrv3aq5QYnLDnkxKqlc0ExmAx3JNuahpP6XxXo4n9CW+8X+i5mmjy9ryXYyCnxiicKWYuLd2Pvp431XI1j3MtCG5BG5zQNdLH9Ux/RVea80h0OUbJoiY1tzltvrukb0JJ7r2TjGTazQ3zWmRmYz2XG9tAEGVoPYBuOpRwXD77fj+SOE4/fB80F7CKWbFK+KmieIyLvzH7oCkxmNtPVCLIWyszCRwdcO1sPdb4qpRvqKKpbPTyFkjb2c3XdWoaiSINf7RDrPD9Q8XzWPXULNne3XG/xuKvTR5nEv8wRqNVpYI50OLMcW2ZKCwgcr6j5BUpS2Wd0zWMhzbsjFm/G6lpZm0swlLc9iDcutaxusZ47xsZxuq6eI2lkZ4O/5bf8A1T4mg8e+t8rfe79EFlqouGuYEe4k/wD2UsDRlJI++3XwLivmWPX9OcqK3hYtU1Js5wc5rRfa3ZHyWXPWzTyOdn16/wBbJQ9jqniTsdJGSXlgNrkm6dU1TpnG0LWxj2WncL6mM1JHkvdSUGchxcbjv6q4FHAzhwtad+aKmQRQOPdZccu6+1w4zi4u2NVScSZ7zqC4215KHxSv1cPekXpnUfEzy8srVmkoKuqY6Smp5JWsNiWi+q73BoJYMIpo578QM1B0y9B5LlPRapnixNsUctongl7XezoN+7lqu24jrXMd/wCRwPzslSE4WV/Ejs1/hcHyVSrrq+mqGgyRZJCcoDVb4zOeZv8AM0hZlS2SuqxwgS1vZYRzN738ND71xzwljeNSwV03GBAkPZzkl5sNLnS+oV6DEqqUFxpQGEXaXOA/P5KJkDI3vpwwmV8Yaxw2GmoU8RYWAbG2qxjxz7W5ML0jmxh8D3GSJlKNC2JxBN9Nb77rBpIHetcR7csJLnBx2IBsuo9JOzg0rgfvM/6guaqJC7hUsd3Fl22HMlxP1HuXp4+OXqOeyV0rKutMhBcBZkY7h3KVtHXCxbC6MHa5yn6KLjGmcY6d1njSSVu5PMA8h4bq7hGGCokE0wtGNdRe/evT+bwmsYxrfbUwTDa2WcvqJSxjPaJfcDxN1r1dTFDdtPdkYG+xd39wVSecQxsjaOz92MC9yeZ6noP6OdVsbJTyy1881LIy72Rvj0cRfckWcdtFxyzuV7XWjZcSdWVIpqVwL72zHYKN+IRU1OW08ENU8a8WduYE9w5KShpqkU7pHMhc6opjk4Nmu1IuDyBsVkPp5IyOCZIyQCI5mZSfA7H+tFrDwt7Ltcgno8UeY6ynjo6gnKJIW2F+VwqVUJKOaSmdq9g7RGoI5OHiFSfIeIQ4ZHey4Wtb/suhewVkNG57A6Soi4Tjz0Nz8ypnPCk7ZdLVCRuV2jhuFO4B7cpAN1H6QRCnxBtRGMrZRYjvH6KGKozgFZvc3FalTWTUmLTTNs5oe0nTUWaPgnumpZ8s9JKHiM3sTZwsehVTE5QzEagH8X0Cy5nRucTlse5Z8bR20ZuHsOoabg92ynjsW5XDbqqNI/iUlPNvmjGYeWquhw3B1Fg73aFfMs1dPVO4cY2PdZ7QW76i/wAVBVyGTEoDcZISHmxvck/krDSdbb2VJ13STvJJJcR5DRbxumcu3Lx17HVTqevYGkOLOPGLOBvbXqFM6tqMJqTTTZSw9oaXjeDzty8llYmLYpVj/fP+ZVvFSZMJwuV+ryx7fIEWXvnbg6ehxCOqjyx63Hageb3Hd18Fm4p6Osma6owwWcNXU5/+v5Lm6eofA4FpuBrZdThmNNmAEzrOH3zuP5vz96vpHJOaWuLXAtI0IOhCaV2+K4PFi7OJFlirNg7YSdzu/vXGTwyU8z4ZmFkjDZzXbhWCMpEqLKi5hUHHromuF2g5j4BdYSsP0djdmmkI7Ng2/fdbZWKsF0JAl6qCBj2+tMbw8xkJDrdP6+S1HMkdEI2HMGjLc+Kr0FLnkhk2IZI6/TVv5laQhLOyTfx3814s727xVdGw5HOcbxkjLy1FlWeXGhBIY0Nc5z+ZzX79Fanw+NzhOZHueHghhOg8Fn17uDhpdycC73n9Vcb2lYNG50lXG55u52ZxPU6la+CfvIdNcrj/AF71kUNhOCfuxuPwW3gbbPj7or++y9ji2kFCCgQlMOqUosqEtdIQnFITZQMdomXN095UZ3VBJsqcg1Vt3sqq8aoI76qOT5p6a9twqiJIQlQUFI6Sy23ADx5aqZ72xSS31YRnPhsfofJNcL1behbY/H8ggdqOEu1+4/8A6fmipoHmkqGz2vHJdrwNi7n7xqPNWsVpxU0nY7T4hnjd+JvMe75LOpTmjkpZnZSNA7oR7Lv65FaOGzmSnDNpI+R3FjqPIhX0jPqJ+FhLWjeQEBVKIfYRX6kqTGRllYGC0bm3YOmpuPIptGLMjbbQN+pU1oWwUFCUBUIlDiDdpLT1BsiyLKC1FXPbpK3MOo3V2KaOYdh1+o5hZACUaEEaEbEKWLtuxTSQOvFIW93L3LRgxYXAqGZf426j3Lm4qx7LB4zj4q5FPHN7Lteh0KzpXUxyslaHRvDh1BT7rmWOfE7NG9zHdQVoQYq8dmdmYfibv7kF2qIML2u2c0j4LzipYwSOBBDgbGx+i9IjmiqGXjeHd3MLPrcCoK0l0sOWQ/fYcpVl0ODZp7MwH8wI+SniMYcDNNnt91gK3pvQ1u9PXOHdIwH5WUA9EawO/vUBH8pWtxlnTVry37M5AoG1tSHe3cd4XRN9EmkDi1bz/I0BSs9EqMEZpp3eYH0TcHPNdax6ciqlVC+rfms1jRs0Nsrs7Mkz2gWF9laY1vDDgBqFFZFPh1iHWcSCtJ7BOwEGzxyKnDS3X2Vn1Ti2QOY4hFBYWkgixTHszNspWVRcAJWB467FPJgeOy5zT0cNFF2zHwkHsm6jDSDqFpmmcfZc13gUw00oP7tx8FlpRBUrXKYwOG7D7kCEAXLT7lA0OTw7VAibyv5J2Rosop7Xe9SByjay5sAbqVsbiNGOPgFNKMyY51lKKeV3sxSH/CnnD6l9rwuA6kgJoKxwLQbpjni+hCtCiMbQHGFvi5Lwo23BmHg1pKml2p6nQLTpYwxguoY4YwbtLye8ABWh2QB0XPP9Pf8AEw68jk1zkmZMJXJ7pCk3UdSTFHnDb21v0I2UrBdPcLjKEjnzYeeFiB8oE8ccMclS9vbDLhrGcwT3+K2cLqnVNO4yMDHsdlIBv8ViRVPAElmhhkdd0pPZbpbTmdtlpYRUwgCmhzE6uzkWurXwcty6T4y61NGwbuf9FmF4Y0MbuBYlXcYfeSFvRpcVmXurX0vhYdXIpN1JGzmU1jdVO2zW3doEe+3RwLWNuduQHNZGI1LrGWT2W7NHJakziyEvf7buy0fhC5rGZwXNhHLV30WsZu6csspjjcqz56h877u25DooSUFNK9cmnyc87ld0hOq6H0LpuLizpnDSGMkHvOg+q507rpMErm4V6P1dSAONNJkj7yB+pVcieleIOq631SPtR0+r8uxd+m3vWTU1XEhEbG5W8/oFYjHqtK+WXtSv7RvuSdgsxzi5xubkpGSAXKtUod2nDYDVRMaSAALkmwA5rXhw94pXgAlzWZyGi+XncpaQkaSQF2bL00SQm7QlebMe4C/Z0CjTosNEFNhtIaiQAujBbGBxHm45NG3iboq8ZFPGXwxNjy/fk+1f5AaD3qlhkdNFTteZJJRlFwxrWtBt37nvSyUNNiNDJ+zqrNJGS8wyCxPUA/oif7ZdbjlTUvLXOfJcH96642/CLBRsirp8HkxBsrhDHJw3sj7IAsNdPFZ5sJ7O03Fj1sQlgq6mOlfTsme2F/tsB0Kp6SUj5X1DI49XvNhddBLUx0TnQUgHFZpJMRc35gdFlejcPExeNxFwxrnfD9VJVcWnY6N5DgDnLhuHHXVZrduzjilfBKXsqZSW62JuCPNXagx4tRCvYxsc8GkzWiwcDz8dVlRz8TMyRtnbdxV/C87G1rGkBjoCbd4BU99LJ42VFI8RjW5J2A3UNU6snfxs5jba1gbDwA5qbLHG100zszty1o8gFVlnc94lf7LPZYNljHe+nu5ssfH+Xtpw1ElFCx0Uzo39GuytPiNj7lp4ZiQxJ8lNUtblEZe5zOzcDe4291ljUEdO6jfX4k53BBsxoOrzrp/XRNi9J309Q11NRU8cA0LANXDxXXVfNyst6bWIzYhS1EEVJBDTwygWfw9Gk8nHbRSVVWMOo3NmklrJ3ixka3K0dAOQHzRSY43EiI6aWMSWuYqlhFx3Oar8kD2xl9VT8JrdS+OrIHxsiOSgq6w0Jo6eEZH/ALx7I7l/LU7JnFqKeP1c1kLWMBADHF5bfe2XQK5WwvrJ3GfFKUwgnhh1QHZRy0v8VD6hRNbd+JU1urZb/ANKozWiMOF8xYN7ixPduVoVGLVBjbFTPMETRazBlvr3d1vinWwduWN1W5zSbucyB5N7EA3J2F76BRMp4YXiRuLUotsQx5PuyqipmzSB8wMlxfe2bxKQvc82a1g7mRi/vtdXJ6ylZbhxtrZT7U07S1vcGtBGniov2rUN/dMpoh0ZTs+oKGzRHWyRZC+QM/DJLkHuJCWryz4k+8rQHuAL79kHKLnwug4xiNretyC/JoA+QXUwUUcWDirx2KOadrczi6NuYDk2/M/mpehiU+FVFHJHVOqKZvDkaXfadm1+Z+iZiEcL66V8YY9jzmByddd+aqT1c1W4tdlZFGCWRMaGsZ4AK6GuzEEEBtmtBN7ACyIjbEANBYdwSGAE6gEd4Uj5Yoj9pI1p6E6+5R+v0p04h/yH8lFRmjhdqWW8FDJhrfuyHzCt+t0xFuMzwJsmmohP+lj/AMwTtGc+gmb7LmHxNkR009pGuadW3BBB1H9FXuLE4n7Rn+YJGzRtcLSM/wAwS+msP7Mr7YaOZIPFpSZ3ag5hfuK1KhzI3kOcBfUXUDqqIaBxPgFd7hlj45adXSScSlpZDu6O3vaz8lLM/hYbJJ0zH3NcqWFSCXDKd+1nc/8AGPoFPiTrYPNbo/8A6XL51n89PRv+LieK4ADNZXaSnMjg+U6DUDqoWSSySAEEN5lrdfitGnjEYJ1u7e5uvdldRPj8fnyRKs7E5tRGOWputAmwJPJYM8jpJnE9brnxzd29/wA3Pxw8Z9o+p6qSB4ZNG8xiTK4HIdj3Ji024fSerxmWpkhm/wBI2SIhvkV6XxnQwcKmkMzKKKORws4x9n4bKx67BuQ+M87tv8llftCnIDYiHNAsLO5JPWWHZ5b4i/yWVbYl4rXMY5zg62W7t7/91Oyrmhp/V2OiDR2SQzteCzcPBlbmjmAezsGztbeB3G3JXpWiFwM72hhabvb16He3wXC5XbrqLVNJaQS3c6QvNyWkDlzSsj7Dm68QHMMov3W+Sq01TAY7sawgE6i5KuvhvEHQMDDcOFr3N+eqbumWP6RGV2Dzxviym7Te407QXMxuMMMtT96/DjP8RGp8h8SFsekFZ9nJC6/FJDSNyBubnryWPLEZZKWki1cG5j/M4/kGr14dYb/bnfabCaF1U+5Fo279/cunmlho6YPNg1o07z171DTQx0VLl2Ywakc1NgrKbFJX1M7opQ05YoCQbAcy35LGxn4Vj9JBVPmrIZHPJ7DwQcg8Dz6lbx9I8KdTueJjINuGGHMfIrQZSU0fsU8TfBgCeXxxjXKwd+igxJ46N/BqaSB0Ana5pIjyHa4PjomYjh2JClljpqplQ0tIDJmgOHgRp7wtHE5YjHEOIzOJWkDMLncfVUq7H6GlpC81DHTBv7ppu7Nbbu1VHBSOe9uSYHixP4bifaI10PhZdR6PScTCmHd8bnN+qyfRqN1ZjTppRmykzPPInX6lWqKeSlhxf1duZ8EznMb4kj81cruaIgxw+sTZb3bELOI5OO3096xoJC1wYdCDYhatTD6lQOZKc0kupJ1zEj+vcqNXAGTU5Y2xdYG3jZXG66WrONvIxSoF/vD5BZjnG6vY5f8Aa9Rfq0/8oWfquk9Muw9HphNhjW7uj7JHd/QKlq5n0tQyQX4bxkcsv0Uc/iSMAuDe/uuPkVvzwtnjLXbHX9V83lx1nXfG9JqabNGXm12jVQnsMIvfLdQ0AtHUslAOSzb93L6qyG5uyB7Wi5SN5ODxT/8AK1f/ABnD4q1i924ZhTP9053vIVKukEldUyDZ0r3A+JKvY8AyPDmD7tMD8f0X0J9PPWWE+KR8UgfGbOCYNkA2WkdNhWJhzA1xs0aOBPs/m35LWxPDY8cgHstrYx9nIT7Y/C781w8cz4pA+N2VzdiumwfERI1rb5bHLa/snpfp0PLZS9L7cvPG+GV0UjCx7DZzTuCmars8dws4vTuq6dl6yFv2jR/pG9fFcexpLgBudAqjo8BBGG685CfktApGRshYI425WNFgEpWFATgmBKEF7B3B44TxqwyM8jYj5LWc0Zu6yx8J0rX9+V3wc36hbD/b8V4+SaydcfSvVvy0ryG2cYzbx5LnfSeRscDIGnewA7gPzXSzhri0EaCx+v0XFY/NxqzN925aPL9bq8WO8jK9K1NoJz0hK38GbZ5/hjaFgQ6Q1JHJoHxXR4SNZT/KPmvW5NJNJSpqAQltokJVDSUiBunACyCNyjI5qZwUZHuUDTq1VnqcqGTdUQpCnHcpNEEJFimGykfuoyqK8xtNGf63CabuikYDZ1zb5/VLU6EO6A/Q/RDdJSL9D8/yQMmuSKhosQLu8ClZNwKpkzTZrzr/ADfqPknxPLKed34I3fAkfkqDDngbmu1km3cURs4zTNqqBs8LbPadWjkbfX6KhSAFre5v6q1htS6SldG49qPR/h1TGx8OZ7RsNE2HW1RZORZUNSpSED4oEshOsgCyBEJUIJ4qySPftt791ciqI5djY9DusxHNZ0u2yCWuDmktcOY0KuQ4lMzSUcRvXYrAiqpItM2ZvQq5FVxyaE5D0KmldFBVQz+w8ZvwnQqbKudIv48lbgr54bAniM6O396g2A1PDFVp8QgmsC7hv/C7mrgKDzvER9uDyICfC/7IE8kuIjssPQkarPknLYsrdytodX15aTHFa+xPRU2BzWuz7u113U8NPY3I7XfyRWxlsIf0O5UFeORzL2N/FTtqR95pHgqrDcJ6irkc7Oo81YZKD7MgPgVmgJQAptdNdsr+Tne9SiV55m/gsUAJ7bj7xHgShpstlfb2r+ICdxX29q3hZZILvxu8ynhzvxv/AMxU2umqJHkaud5JTI+1s77eJWXqeZ96Cxp31U2umnxT96Q+blGZomnV7b+KpBoSsFjoptrS26dh6+4qM1IafZcUiRrc8jfHVZ8mscN3S9T9oAnTnZSkpsYys8UpXnt3X2scZjJIS6RBKNlHRKzQXUrG/ePkFDHrqdgnSTgbFViyqlSWxV7X8EynLdrBtck3PyWrhsEodJUVBBmcLADZregWPNKz1gB4zF2uq1aSq4LWmxbpcZRbQDVXW3x/kYazoxaF/FEx7LcgaL6Em5296oNartdK+oBy5rtIzC/ta/ooDGWusdLJZI9nwsv4WBo5lSxtuQ52nQJGj3KGpqw0FjDd3M9FXqvaCvq2tc5x1awW81ykz3SyOe72nG5V7EqhskvADuy3U95Wbmyki1wvRx46m3zvlckt8YadEieDmG1kgaSbAEk6ABdnjMsr9G183DY83igJcB/Ef6CqMYS8DLdxNg09VfncKSlELD2zufmUZV6+fizZWnss0HeeZUdJSyVUzY4mlz3GwA5pKanmq6hkEDC+R5s1oXdYdhseDUohYeJVP0ke3e/4W/miM2jwRtMQHuDpRYPeBcNP4W9SrtTUQ0sElPCxrngWeCexHcbvI3d3BKJX1EnBo3WaLtfMzl1az6uWbiUBpxw26R5bsAFh3+axtrVZsQygA22Ukwux1iNimMLS4ZRZSTAZDfoTtdUNL3UmaJ4JicNuiqUlS6krop2OIDXWPe3mtuaOHEsNinhsJGNDXjwCwpICMzToVnGutks3Fv0kiZHjEroxlEgD9OvP4grKbfUDdbGP9qemk07cAP1+qxSCCtuWppv+jDXCrlkdoGROA07r3Wbx5XwvubNJu6/Nafo660VU78FLIb+5Z0NO09qU2aOSgrx5tw2zeRJstrCSXR1mbcQH6oifhrIz/Zy5/Nwdqp6HhmDEHxiwETRbpclZdPP6qpU24YubNJ16qpPK1t4wBtcHqrpjMj2l4LRewPJXn+jsr4RM5oDW2cDydrspj01zZ+V6ZGPOdEKSjHsxQhxHeVjtF3LX9IXl2L1BsclwxvLYW+d1kgrtHmaGEPLcUpS02PEA8ua7nDsYjdWT4fWFhbxHMjcdj/C76Li/R6PiYxTA7Alx8gnsqOPPNKQCXyOJB5gklSwa2P8AorNRvfU4awy051dENXR+HULnA4HuK6vDPSaWjDYqkOmiGgue23z5hak1FgOP9uzBO77zTkk93P4qb0OB0KVdZP6DWJ9WryB0kjv8Qfoq3/gmtvrXU9u5pTcHOXCI2vmlbFDG6SR2gY0XJXXQ+hdNEC+trZHtbqcoDB7zdT/tPBMEiMeHxtkkI1EOt/F5TYgwT0ejw1n7RxVzBJGMwYTdsXeepWXj+MnEpLR3bSx3LAd3H8R/JVsVxufEZPtnAMGrYmeyPzPesx0hk068gimtL3SsIcW69dEVU8gnkaJ3Bt9Q06KzHT5Xxve8NaRcW1062VWWOOWRzg8WJ0VSzSAOHU+9ODz1unGm7Nw4FMdC9neqh4cDzTmMMkjWNBc5xsAOaiEb27tVrC6oUOIQ1MkbntjJuAbHUEfVQW2+j+JOt/Zct+TntBVCqgfSVDoZm5ZGWuBryvuuoPpTRud/dp7W52P1XMYlUura2SocLF526DkPcszd9t3U9L1Qxk8EUj3FrRYkgXIB30TJv2SyndwZamSe3ZzNAbfyUlCeJRhrtRq0+CzZAYpS12paSFnH9PV8jHcmc+3T4FIHYPlJGZrtvNx+qt4o62FTZgQC8tF+9lre8qhgbh+xnEgDNVMt7wPqrGJP/wDJw47MqLubfTYhcLxy57cvL+DEaXF1gLa2Cu7DRVqQiSR7xqAfiVaW873p9D4XHrHyqpiEpipyB7T9B9Vjq7icmafINmC3mqQBN9NBuuvHNR4vl8nlya/SxHQzvo/Wg0cLNlFzq7wHNaETpX0McEzrsAPZ5781HQyF1OA+5yHKD0HRWSbDZbeVTfQxOsQLeCaaOVn7uZw7jqr1xbZF+5QPwSeWnqyyftsePuCxcRyvyG66efiSythp3NdO8XLfusC5YEte17TZzSCPJdLgpdwZpA/7aeXLn6bn5BcOSd7eji9VoxQx0zWtkcaioGoDG7fl5pldVPpoJJ6iRkccbb8KPV5PedgikaZQWMbZrgHWvYWOxcdyT0WH6YHsQUTHZW24r2sGUdB9Uwm6meowJ3mpqhqe0Sdep1K1sPpYxWzTtcH32JBAA2AF+75LFp4HTSsiZdznkNA6ldKwR0dPI8P7LCbE87aX+ZXu5Z4yYvPP2o43WgObSh4aPvn5/l71RjOGki7MpGxa9w+pSS4fUVH9qkc1ok2BdqB4Jr8GqgD2AdM1ri9vBdcOLHx7ZtaFPistMctNiFS1v4Xlso9zrH3LWg9JKlvZligqL/7Nxjd7naHyK42SkmhdYtcw9LWSCaaMWOreYK1eDH6TydhU1+C1Lg99P6rWsIczixZHXB6jQrl/SGOGLFphCXXcczwdgSb6eRCZHXSNZkDyG75D2m+47Kx6QRNfVioY7tSRMeW23FrXHmF58+O41qVLgmKQYVh9Q/R9VK4NazkABue7VL6P1L311W95zOljc8gcze/zKxixguTqbdVoejsgZi8Gb2T2T4EhTLj8eyXa1Aw4hKJpOzEDlibyAGpPwVGacGrFrHUC3TX9VvV4bR/ZxtAbHCBlaOZ5eZA+K5ckiZzn+1nuSfHVc520tekPZxucdzP+gLPBWp6Rm2NT9bM/6AssNub7DouuO9Muk9DJQytn0v2Wu+Y+q6N+UTyRtI7J08CLrk/RZ/DxYN/HG5vyP0XashiL3Oe32wATfa17fNeH5HWfbth6U3xjcb3B+Y+qqYnUijw6aa9nNblb/MdB/XctZ1FLfRzSOuy5L0wqMk0dC32WnOT1P9X9y58cmWS5XUc3ystX0lNqynZvkpmD5lZUesjR1IC0fSU/+cSt/Cxg/wCUL2z24qGdtkmYHbRMGyXLfZaDgHKannfTyB7dRs5v4h0UIzN20Tw8c0HaYRiRIbJG7NI0XBP329/fyPvWZ6SYcKerixKhb9hO6+W3sSdPNZmF1ZhnaxjrEm7L8nfkdl11K9lZTOgsRHUDQc45Bt/XgseulVgSQCRY22SOKLOb2XntjQ+KadlAA2SgphN0t0FmheWVrDyIPwId9Ct6exZfncD3lc3TSWqmdguzXAN9uvjutvihzmt4rGkEEh5I2vp8l5uWW5dOmPUNr5jFSTSjcZsvyHyXE4n+8iZ0aV1WKzAUMcTnszutoDcuta+nxXKYkb1TO5o+a3wzUTIQfuJ+hewfFdHhI7Ex/jA+C52n/c/zTN+C6TCf7qT1cV2YXiUiQpQgCdExKSkCAGhTk0pSVQ0pu6CdU3MEEbtCoJCp3qB5QRHdIhyRA1+yiO6mOyiO6qK1VozxDh/ylNJPHb3j6/qnVPsDz+RUd/tmW5jf/EEUVDstJVDqCPfl/NV9BRwtO2TN7z+idWOtHIOReB/0qCV9oR0DGt+CB9LOaepZM3UbO7wtSeIRSiWM3ikaNT05H6LBp3EvLd7rfw14qaN9M6xfHt4JSESpACBY7jRKiE1Rcpd0IAJbI2QCgEqEtkDbISoQIlsjZKgkjnkj9l1x0Oytx1THizhkPft71QT2qaXbT0I12U8FXPT+w+7fwu1CymSPZ7DrDpyU7Klp9vsnryWbGts+sHEYG37RKoPprSsHtc9lq1kdo8zRa2u6pwyNe7ex6LSBsVnX370lazNTEWsFbaAdx5lNlibJG5hdYu6ckHNG7Hdye14Kmq6d8Mha8eB6qsWkKCcG/gngqs1xUgeo0naU8KAPCeH96ipxqng2UAeFIHhQS3RmUeYeSMwKjSZpSg6qJrgOaXNqoqze6npm3uepsqgkFgr1K4FoXPP09XxcfLNYSEoKaSuL6sKlTQkLlApfpbYKNxSOcopXhjRc2LjYeKsmzKzGW0+KATTh5vflZbsdDFJDAyTOSxtrg2vpYrMpGWIC22u7ADdLNWvt8LkyuVtTGCOJzcjGtzXB05qhWQAfbDQW7X5rUDxMwNBaXkZgARfRZuJP48IY3stk7N+/ofFW9nFncMtxj1FVu1mg6rEq8RaHcOE3PN3TwViuY4vdC8uaBuAbX8Vl1MLY3Gw0tcLphhPt35fmT+uKu+znWLrE80wktdbeyDrqkNnXv816Y8VuyZrG62cApeJIapw7LNG+KyaeF88rYmkAu5u2A6ldixkVDhzMjmuYG9kjXMVMr0uLPxCKAVYlYy0uXtG+nj4rCldJPK12R3bNmC2/cFo1AlqJGQR6yzm1+g5lddhtNDBBHmDeDS6sLhztq5J0mStg+GMwOj4kgvWzAZiBcsB2aO9QySPrJXQROtGOzLI079WNPTqeabiNdJUVJiiJa94uSN42nb/E74BaMFFFDAyNrg0DQgbKZVMdfZkOWFjY2tsy2w0t+ipYxG6SjEn34jffcf0VqGlDQbEm2mltUrqNhaY3uLmkc7fkuervbrua04pmhI+alebtdrYZTdFXGaetkhfYFhtr05H3Jrhs0c9Lc/dzXRzU6KtkpHm2rHbjqtTgRVsfEjN/DcLFLTDIY5WkWPPdWIJJaWQTQO8ehVpLY0cUjD6KhJ3a1zCfDKPosYsAdrsukhYK6hjcRuXEDpqsmrpXRP0FwptrGbi1gx4dPiTCfZpnfFVYwM2uo6KegJFLij+fqtv+YLObUOG7fO6rP2uPbkF73Cu4dJ/5bibgdmxj/mWHNPI/TYeK0MPdbAMVPUxD/mUkLV+iqGOu14zNduFuUNQOCymEjnDMNztz+i4ykncyQX3HxW9TPs50zTqyB7vO1h81jXa29JsYwuOejje2we5gee/Nrf3mxXGOYWPLXCxBsV2s1S4ULA4X4Yygd3RYJo21OMMYxucE3e3u6rpjWLEno/8AZS1VT/saZzv69yo05AJaTYEclboLxYNib3fwRA+evzWfnDCHbgcltGg2NxDnPexkbLXlcdBfYEbnyUzS6LMaaWKo4YzGOxDrDmLjUJlFO+7oqUgukto5tyLX1F9t91bkk1jnfKZRCHNEjjcyPPJt9wPz6hRG5XGfDaakqPXHGmlcGksBaW3bcHc6LSjnNVSlrnubIzRxY4jTrceR8Cs0g4j6DWvd8Me/8h39yz/R7EHsbGJN2CxvsW/pf3E9FlrV9sXF4aylr3xVVRNM0XcwyPLgRyKpwfb1UUZN2ueARsLX1+C6X0zMZhpw0XfnJaeeW23v08lzlA4RTPlc0kMjcRoSLnQX961IbQTvDpnloABcbBosLK3htHLU5nsF2tNrk7aXVNoFuyc3LVX6GeOGMRyC3azB4Ox+nJLOjHLVWRDEHhrnO7LA3Ubkd39bLDlifE6z25XLpnESgl9pWkW4gtcDr3quRQ5MlRUh4taxc3TwUlSueBLdtEpkdvc3VmqiijeDE7NG+5aT4qtpdaQrXuse0Uud1rX06JreYS2QdFgFBQ4jLGxzM7msMk1yRbkGju1v7ldxvAcOpqB0kJdFIHNa0lxIJJtt+S5WmqZaaTiQSOjeNA5psrE2J1czWCaZz3MN2udqQpoWqSmqKQviqIXxk2cMw0UFbTufMHsA7W9zbVOgrpJqhrXgdrd25J8VYqYuLCWjcahcr1lt9Ljn5eDX6W6JvBwSmvpmqDe3c4fkrVZaowWe2gfM5wHTf8wql7YdRQ7BrwT4ga/NWGEMpaloPszkAeVlyt724Y4bx0owRCGMNBvzJTpHiONzzsBdOIsqOJSZYhGDq86+Cs7r6ls4uP8A0zHuL3lx3cblX6JzBCWNGv3r81FTxRPhNxd19T0U8TWRNyt2PVel8G3d2mGVrQ1osByCcEwHVPCgUX0S35IITTe6Bb3K2cMke2jeNnOIkj13LdCPPVYtyFpUZL8OkDP3sb8zO8bkfX3rnyenfhv8tVvNm4UDJmPMYeAGyZC5tr+y4DYjVcfjdfLNiNQ97S5pJa2TbbQacl1cJz0VPU00rmCQ9sGxBIaTz56LknMMojY7tGRwv8z9U4/2nL70u+jUYdJUVlv7vGcv87tAp8Ue1op6TN9mSC/+Udf65q3hsTKbCDw2honqC7/Cz9VlyVLBirnykiLRmYC5G2q9HlcstuGtNFzwIyzLpuNSo5bskPq7jY2JJOpPerHDBi4jQMoOUgG9vwnTqLJXPYIgHWBF7G3Pp7vkvVx5Ss5Ri1D6j/SEu7yqUpzDtBbtWxpizCxF7LJnYLjkvbjqxy7ZksdvZWjiTi+iwyfmYnsPkf8A9SjkgsN7ghTVQBwCK+8NSW+Tm/ovJzSTKOmPplPIt3qWleYqqB7TYteBfxUH3tBdODranlqueWrsdBitW39oSwu2D3OcbeQHu+a5+Z+aVwHXzV7HnFuKGRhIMkbHXHe2yzWg8QX3PVeb021fSFubGpXE6FrNP8IWerfpA7/zYuH+zZ/0hUg64uu3HZpmtP0eP/nlN4uH/KV3ezSuDwBwGM07js25PuK74818/wCX/bbvxejx2WHl4Lzj0klMuLzuvcNOUeX63XoryGwOJ2C8sq5TPM+V273F3vK5/Hndq5jD256+BvWRvzVnH358aqnfxW9wCZgjM+LUw5Z7+5R4k7PiVQ4bGR3zXs+3FAHWGuqL22QBoEZVoLcHe6Xs96QDuTgGnuKBAQLEEghdPhFbxGscXWEnZcR9145rmcoV3C5skzoibCQadzhss2EdhiDS4sqQ23E0eBydz/PzVMlXqR4qsPLXC5kFvBwF/fa/mAsuV5ZodCL3Hgsqluntjuwue0lttQ3eypNc4NzFx8LrUo5mSxBhdw5GA2J2Nt1jPKxqTa4KSOuax7HBzQNI33Y4nkQpY6N4BZG4NOt2vm0HdsoYmZHuZNCRmzatO7rXCvU8oy5mVLmhrWm5aCCDv7iueMlW2xWq6FknDDnEbhzHE6dCCuUx2ifR1zb3MbmjI4/LxXdN4mc8WbiOuW3c3bpp4LMxOggdhVQxzrk9oPdqQRsf66Fan8anuOPhP2cY/jv8F0+GDLRjvJ+a5eIFpjaRYgm/jsuooDaii7wT8V1rK3dF9Ey6QlApOqLi6jugnUIJSUxxsEhOijLrhArnJt0JDsqGl3VRPN7pzlGTfZBG5IhxTboHKJ4snnVNfsqivP7I8bKtHq5h6NHzCszHst0+8PmqsF7s10DG/RFQ4gSIz3yH5NSPhMlI8jcOHyTa43EQvu9/0WlhRa2ORz7EA3sedgUGJSEidatM80csFTazfZeO4qlJG1soka0NDy4gDkOXzV8GPghj3AXHVVGlVxWkDmatfqOir9ykw2X1mgdTvN5Idj1HJQ1VVFGW8TM2S3S4eOviFmLTkKr69TnZ5/ylOFZAfv8AwVRZSgXVYVkF/wB4B4qRtTC7QTMP+IIJkJocDqDcdQlvyQKi9kbpEB8Eu6TmlBQKnAJAnAIHC6ckG6cgnyZh+LnbZZ9Vh5eS+M5XbkHQLSbaMF25Ow6pL62IABNgSVlpgGonp3ZZW6d/0KnZiDLWdmaPetl0Ic+2pFrWI+qpT4XTO0awtdb7unwV2iu6SCZuV2R48dVUmw6J1zC9zOgcLhTuwpxF2SHwe1MGF1TbZeHe1wA9OhQkoJ2/cDx1aVF6tL/spB/hK0zS17ALMef5Xg/VKRXNBHDlFv4E0bZXCeNMjvcUhDx913uWkZaphsRID/w/0TfWal2zn/5P0U0u2eBJf2XH/CU8NmJ0jkPgwq56xU3tnkuP93+iVs1Q82DpSe5qdLuq7Yap20Evm0hSCjrHbQu8yFYvVuda8v8Amt9Ugp5n3zg6fiff6qdL2jbQVZOoa3+Z6d6lb26uEHoDdP8AVpBoQzroSfhZSto3Ee2O+zdk3iayQthpwLPqZHfyst81fpcrbBl8ttL7quyivc53HuAVmFuRwAaWi2xN1x5bLOnu+FuZ9rBSIKa51l531QTZQVE4hjL3C/cFJmVWvF6V3cQtYzvTny5XHC2ezuPcX0Vbi+sVjczrNi10HP8AqyRpu0eAUQMUUsjnOcMzhcA2v/V111I/PT5XJndZ3p0OF8OKz3yNLnPAbGDcgAHkrVxLWyF2geezmHQLnqerpm1UZfCDGDrmY0lW310V2uZGxtzYujZYHuOth71y12354/tvR1Pqzo6gDMG6kN3sdPzTa+Rr5aiB8kcOcl1mjOQeevUFYoxP7F2pO7RqAPrp5qtNWOlmaITJmcDfW613Jpyy5sZTat7Zcj44wwW3ubnqVm1guwHnt7/6CvSENYM7hmJsGg3NhzKgfHxgYx2SebtO9dMK895N5brHBs0g8+SLDqppo+HM9jhYg9E2OHiTNY0e0vQ9Mu5uNTCaIOppJH6F/snoB/XwW9QxwPo448zZ4gNDyJ526LErKoQQilh9u2UkfdCgw6SqNQHU8pYxmj3jYjpbos3ddN66b1NT0gxCaSnke+Z1mAFthEOdjzUmLYg2npmwwtDmtIa1o/0j+Q8BufJQ0jhFA6bZ0l7W5Dr9FDhcfr9c6qcLwQ9mMde9Wf5c7d3omAQmpxB8jpLinOZ7v9pKefgF0oIvbNz2tYqOGGOFhZC1jAbkgDcqQHsk302CilLrt9r80SODdSQNdLoa/L2NST3JpfcjS+mwuoqi/D4qivlMscbycpLXgk2tuPcrbMPpaZrcrI2F2gyDUpsLn/tB7Y8oLwwAl1jpfl5qapiawNzus8ElrfxaW35LjnO25XF17Ip6mZrri0jg0826/LuWdaSlkLJeeoI2ctHFXspsTkjPaB7WYcrkpGOjliLHnPE7pu3vC7Y+malje44JE+B2V7ak2PkdE9tSysYWSjhzt3B2co+EabAZ25g7JO1zXDmCqYmbMBmADhsVakul+njDKSvB2cxgPm8LKqIMjjY3HIrUpnH1Csc83sYxfuzJktOXRh7Rdh5hU91jE20Oy0qcZPR+tsb55ox8ymmiLtW7K5BRyS4S+CKxe+pbbpYNJV2ljKifc2cNRsVsYfmNHVkNvdgY2+gOZwChpqAMeXSdvJyAsCtJjs8QBBGaRoseWVpPzIWdzbX0jEM8jMksrWg75QXH42UoayGIxwM4bD7RJu5/8x+mydI2e32D4mP/AN6HEH3KCjpqppeKqZshc67Q0HTzSJVerhy4U+OMAOmqM3iA2/zWPNHJIxgbE67dyGlbda+OKCDiOs1ud5A3N3afJQ0khmiE8QtqQWlXekkV8OifNT1ETIpHFwbnLHBpAF7jXkfor0ENTRzRNHrY4ZzNidVtDTrtYDryVKvMdRll4Tm2JaSRue74qlkaXhoZc+8q7NOz9Eqh09PX0coaC2Q3A1FiCD8lgwxVMD+K50LeEXNyOk7TiLgiwueo1V30Pe6DFsjzYTRltu8aj5FVfSSZ+H4zVRsjaRI7iNJPUC+njdTXazLU1Bi8/HfAASWMjuL95+dgPcqcMTDCQ/Nw5ZWRvDRuBr480yKQyMEjsvaF3Dv6rRgY5ktPEMjeEx0x4jSdSfgtMM7EI45KyV8ROW4GotsADpbuWfTEma3Jyt1EpdFJIfafcnxP/dU6f9+zxsg6KKg4eHiqgnLRw8z43WINt7fFZDJMNbEbRSlxN7O+XgtyKzcJkOUG0Uhv5H6rnsOo3V1dDTtB7btSOTeZ9ykVHPIZnNN7gCwHRRZbHddDiGGU5rsWlkzxtpmMcxkYFrkaeV1hmMBt9+9aRGBYpSEoy29nXqlA0ugZZFyE/KghARSFkjXfhIK3CLgjksMMJvZrj4C63GxyRNEcos9oGYd9lx5X0fg5e8TpHFwjB6Od7zb6J5cbyN5GVzvorGHerOc6Gqa2z9RIQLttsBfxKq3zXdYC+tgLLlrp34sdZ3GwFQcCmrmuzZg9ji24KuUsBqKhkTQddTboNT8EwUhprxs0s4i9tTruVvjn2x83k6mEZMbRE3KN+ZUmW/NLKzLNIOjigAhd3yzmutzunApg6JQCVBIHJb37lHslCB43WnhIbw5XHk69/IfUD4LL1WthTG+rOfna173EAO5kbePPRYz9OnHdVZDnxYZUnZjeMWDp2cv/ANlgxOyzF/KFhPn/AEF09dHE3B5Ys+0LtOZNg4n3hcxAB6s9xHtn4XATD0Z3yy26F4EWFUsW2WAOJ/mNz8lyJqC6qeHbOcT5rqqyxoyekLLeNr/muadRRv7V3MO9wea7YZeN25Vq4RWtiJp53fZu0bc6eB0PvV2wzujJv0PfuFhBhGhN+9bLXl0bJtLkX8xuvTqS7ie1iraHwhzRbS57uo9/zWRNDcErfLRJE037I+I/qyyZ4y02Oi9PHlqOeUZtnCzCNzomyHiYXVM/kkA7wfyKnkabHUac7opgwcTMQQbtc2+4N7rn8myzbWDDaDY6pHaCyflDW7pC24BuvNc5JqLpcxN5cyjl3LoQLnuP6rPvd11fqm56CkO9gW/17lVdGC0236LjtpZxo5q4P6xt+SognYK9ijc1U1wFxkG3iVXZG4ahhJ8E2LWEDJXNP8J+S9BgkEsLJB95oPwXC0LCKr2SABvZdXTOfHDGCbkR3OvSwXl+RNu3Gnxqb1bBaiQb5CB4nQfNeakXDtNgu+9KYnvwosZmeeINBc31B2XGuoqh3s003lG78leCaxZzu6l9HGj9qsd+BjnfBZ0pzyvd+JxPxWzg1HUwTyvdTTj7MgXjdv7lRGF1v/o6j/4nfkvQ5qgGydZXBhddyoqk/wDtO/JOGFV5/wBRqv8A4nfkrsUsqMqv/sjEP/Q1P/xOR+x8R5UFV/8AEUFA3AtyVnDI+JXRNPW/wU37FxIj+4VP/wAZV7BsJroa4PmoqhrcpFzGd0o0cHlc181PexvmaehBv8x8VXqnte9z2XDHP7I7kVUE9FWcaSKSKN4y5y0gX/oKOYgR2OliFlSFzbCN5Dc9gHHYG4VmKCUtLXAh+ZrNepGYn6LPrBeJrhrrYqeDEJqSnpgzK8WN2P1H5hceTG303jdNeKpmbmIdf7RpaDyA0+isQyxdq+XIy4Deoda48iSs6DFaaRoMscsDvZuO23e/ipI3Uri21dTgMadHktN/Ahc9WLuVpOktf7Vtw1gJ6m+h8uarVk7cjm5i4doHkBZ3LyJVY8DK0Gvo7CPKTxhvcFR1L4I6Z8z5mvbe1orkm7SPBXVidMeoBZPfmTf3q7S19QyNrA8EN0AICo104lqA/IGBrcrWjpc7nmdSpaCN01QxjTq8hvmV6Z67YdHTy8WFryLEjZOO6njwyphaI2MzNboHXAv5XTjh9Wf9EP8AOFBVO100nRXP2dVH/Rj/ADBJ+zKsj2GebkFRztFGFe/ZVYfux/5/0Tf2TWAXyxnuD/0QVUJHBzXFrgWuGhB3CQ7KiOTZRFSv2ULkRG7ZNTiUy6oW6TklKbfQoK0/sj+YfNQQDbmMgU9UbR3GmoPxUNONQP4QEVXlifM6LLYBpcST/MfyUzS5sLogQWuNz1UsDPsxY9T8SU90everoVHRk259LqMxq2WFMLO6yqGUc7qSqZLqWg2cBzC0sWpGyx54+0HDOy3PTbzWcWXvfVaOFy+sUz6J7vtGaxlSq54ghIVo19Nw5S8CweTp0PMKi5iqI7pCbpxaU2yBWuLfZNvBSsrKiPaVxHQ6qFIUF9mKSg9pjHD3K1HicLvbDmfELGul5KaHQxyxyew8O7gpOS5sEjW+vcrEVdPHa0hcOjtU0N4J6zIcVYbCaMjvbqr8M8Uw+zkDj05qCZqkAKYN1IEFu+lrEk7khRPF3DKANb7f1ZPacuz7jbZMazvIHMbLLZ1s0gPXS/RI0Nbo0ZdbbJXBjbEaeHPxT7nJc7Hkgiu1riXEA3trpdJmsWudYX2CfKXaBrL9bhNBc0nMc2qgc0F22tvEKM5b5mttbYlSZ7NvtfqVBVO4cYbmBBG9lLSTapO8ueZHWDb300sowIib6tHiEuUB1w0ZTudifJDxmBIzZRytuuW3fSQNjLrhtx1IQWkD7HKkYbxgWII0AS5DmNxp1v8ARRSAEEZtxya1OF84IcddNvzSsD3XObQHSwSBri7OZL92yBzGFryXdonmUpabl2x2TwDYHcHndBFmjUAE6ooHYadUwWzg/NP56Ds26pzKeWaZscMZc4/1r0WbNu3BlMc90hKiJur5wXEXcoB/jP5JhwHET9+Af4z+Sz4V7v8Akcf7UzpzVasex1M9odc2+q0z6N1rgSZ6fNyF3W+SqVvo9XU9JNO+op8kbC4tYDc6dSt44XbhzfKw8bNs5pYYgcwvbqmTNuxxYXtvs4A5fAqaiidJStDpXhh3a11gT3232VgUsDBfhjxK3bH53DHLO7xY4hGYFxaddbG/yurEdLGSCyKVzgfuiwt47q3DUgTMY2DKH7O0v42U81RHC4CQm5BIFt07dpwZX3UMUDmEllLECTe8jy63kp+HMR2pmgbZY2ABQ+vhznNZGSQ24BOp8k8uqH2yZQCHa5efLdTxbnxsfs8U8Y0OZw/iKXhsb7LGjwCSAStYeKb66Xtce5Pfo0qWOfPwYTitkYWMjLiTyNnAH4W+igZLwNWe2efRbb6SCsxykiqcwilGUlpsb62+JC6BnojhTXZskpPfKV2xv8YnxrvijiqKglrHXfdsZ3PNy2nwNgZHTRgNzan+ULqY8GoowA2N/wDnKccIoXSF5hJcRa/Edt709vR9OOxOYujjp4geJLpvs3+vmtylgbSUkcDOQFyOq02YJhzZxMKYcQbOL3H6qx6jTXvwrnvcfzSsyaZ97E20/m1CXNZosHW/hP0Wj6pBr9kPeUeqQafZN02uis9z3ADx0sLFJctAF7kLTFNABYQsA8ECmgG0Ef8AkCDm2zGHFzKBcMI05Xy7fFSwVctXiVRHJ22Rvu0gezqLj5+5QRyMlxWqyuEV5i1ot2XW0t3KxGxtM8O1DHSEnT2nHr0AXDL+zcYPpXT5HQzWygkt7zzuVLgMEFTg+SZoa5sjsrho7lsVqRzvZjEc8oLg15Y4WuADfX6+S6ew5ALthf4pfbiJaUQU9TTS2kbIGvFja9nfArDlopGNzxBz232tqF6qELTLzanbL+zphwpDmc3s5Dc2RFDVsOaGGpaTuBG7X4L0m6EV5/HHXucL0cxHMiB35KYU2JCmGSlqWyF5OkLhYWt0XdIQcbT0FdHE1ppZnOtc3YVKzD60yMcaOS3aJG2ulvgF1yFNG3MDD6070j/8w/NEmH4g4G1M7wzNH1XUJFdG3IOwGvkcHOgaA1jWjM4X0/7qRmAVgABbYdAW/musSIOQrMAqBRTOcwuyNz6vF9NeS54Pa0dhu/TRenEAggi4O68zraX1Osnp9+FIWjw5fCys6SpKCqdT4jTTkgBkrSfC9j8CV0HpPgk2LYpSinfGx7o3C8hIHZN+Q7/guTcAAV2lbWvOA02JxXzxsD9Ormlp+JV+0cQ4Oc0RM1ucgy8+S0S6Rnr72SN4YIgyEk31sba9x96q0MZbUscdeGC62+w5lTumb6kyFjnFz5TLICDcG1hrz8lRYw/A5MYErY5mwiOxJc29730+CvN9BpWuDv2gwEa6RH81r+iEIjwh0vOWVxv3DT6FbazujBZ6OvFGac1TTdrmkiPrfv70uB+jTcJnkmNTxnublH2dso58/BbqEVQbhbG4hU1XEv6xGI3MLdNFkzehVHJM50dTLFGdmBoNvMrpbouhpy//AIHpedbP5Nan/wDgqjsAaup8sv5LproQc430LoBvU1R82/8A7U7/AMGYb/tqo/42/wD7V0F0XsmzTj6jDKfCsRFNE94gkY1xLzcjtWPwIUOJwmOrz3vxm8S/iT9LK96VNLqqncDlJaWXHIkXH/Ssh9TLOGCYguY21xzXPN6vi3XIQOyk2tqCNe8IumX7SdfRc319SdtPCaWoNqqMDh5jG7rYjUjzI+Ks17KeTEoixziyRzXSW7za48vkqMeJOjpDFSRuYLAXe69zzOXZQRtJjfxHEPl0JO+y3hvb4vPl55Wujf6MYe95c4z3P+8R/wCF8N5iY/8AuFaVFMaijhmO72Anxtqprro4Mgei+F/7OX/5Snf+GcL/ANjIf/dd+a1gUXQZX/hvC/8A07v/AJXfmlHo5hQ/1b/+4781qXQgzR6P4UP9UB8Xu/NQVdHTUTTHAzhxZczmhxtuBfVbSw8fJDmm9mgx5vC5/RTL01hN3SSjbHU5IZBmY5pBFrAi3NWxg2GgACiht0yqhhTgysaDu4EC59/jzW6ph6OSaquaCkcLOpoiOhamfsrD/wD0VP8A/GFaulutsKowygG1FT//ABhPFDSNFhSwgdOGFOkV3RGKaAaCGMf4Qg0tOd4Ij/gCkQm6IvVKb/08X+QIFLTD/V4v8gUqLq7tEXqtP/6eL/IEvq8A2gi/yBSXRdQMEUYFhGwDuaEuRo2aPcnXQgTKOg9yLW2QlQQVri2jmtvkIHidFzkdSKaV0hBJEbQB3uLfzXSVdvV3356LmHwmomdG1zQbtIvzsRp8CvPy3vTrhOttpsnEqqaRvsueT72LSuskMMD6Vh+7I1v/AC2WqtcPcYy9jzQhC6oLpbpt0XQOui6bdF0CpEiQlBgemDv7LTN/jc73NP5rCw7Cpa2ldLFUcIZi3LY67dCtb0uf2qZv8Lz8kYF2MLYbE55HbC/O30WM8rJuGM3WZNg+JNblyQzN/hI/Qqm+lqqe/Go5QOoBIHnqusFTD954Yej9FKHXF2m47ly/LftvxcTxmZtW5db28kx7wS6x0IsLrs5eDNHepgBHPiMvb+rqq/CsMn0bG0Hlw3kfBanJPs8a5WKN+YuaIiANSSCtWSlz0hi9kMkuRfpa/wD1K3L6MwO/d1Mje57Q78lUf6O1kdxDNG4HTR5bdXeN+2dVmSkOOg1K2fRimz4g1xGjAXfT5lZNTS1VFI31mMtzeySQQfcui9EnGSOqkc0AgtaLeZXb66ZdWw9keCVNbo0eCW6ilQhIgVCRCgqV+Hsq2522ZMBo7r3FYMrHxPMcjcrxuCuqVetoo6yOz+y8ey8bhUcu46KJ26sVUElLKY5hY8jycOoVZxVRG5NSndN5qoVIUeKQlBXrRencQoaQ3efD81cli4tK9oBuRoB15LOp5OHI8HQi4+BRV2kaTTRn+EKbJp3JtI3+ysseSmANloQFmijcxWyNEzICgplqjcXxPbNGbPYbq66PdROYguVIjraYVDNI5NH/AMDhsVjSxOY4seLOGhBV2in9SnMcmtPLo4dO9Wa+kJ21c0dk/ib+ik66KwnMURarz4+eyhLNNlUVCEWUzmqMtQMISJ1kFA1KhCAunBxGoJuExF0GhTYpPDYPPEb0dv71rUuJU9R2SeG/o781zIOqcCpod590b9LWTHkE5QDca7p7gDYAXJ6qNx4egAb1Kw2UE5MoOvO4+qcfZu4DTbVRgGxBuOt9intY1rRkaGu7huoGtJc8uZoTpmsQle42bluCeg+aUOfdrQ29+d0278xGxB3B+CIjfZgL8xLjtcqhUzPzgBmbodgFem7MY5Dy/NUnk5j2Rl215+CxlXTCGsaTpLlDueuicXZJBkLXN7lI1tu1lBNrAHSyHMcw2I0OtwVzdCse15NnNDul72SkSC5DWOG29j8Una0cLOGx6pcxDb3Fu/RGiNcQw2afDdOYdthdKA92pDNN8oKZktqXONtgoHua02IOUt5DZRlpe/suGW/PmVIO0b3cL9VZpaKaqlGSzWj23nW3h3pEplJSy1MoY1gBGpPILoqWljpY8sY1OrncynQQsgjDIxYczzJ6lSLpJpxyy2W6Qoui60wS6zsYqqZuH1UD54xK6JzQy9zcjTRaJXEV8objlUx2g4h36KMZ5ailh0rg6Jl7NLDvzNytK6zwwMqoQ0ey3Lc8leKwvxLLjdKoiijcZX1Lib6kEC6mMkL7vytkc0XAsoJafKAYI2Odf7xTgJY2gPmijb3BaelMyV5tkgc3x0CSSVwAcZGM01G6jdJAWFjpXSuvewGqfawaI6e4Iv2+Xiglia8Xzvz3200Cc8dkpjOMXdsxhvRuqdI4ZCLi6xa581n47KpVzyw087b5onZhbyK9AY9skbXsN2uAcD4rgZmmSIh2wFl1vo3Px8EpiT2mN4Z7rG3yst4Xp4Pi3+GmmlQkutvXsqEiLoFQkui6KcoqmQQ00shdlDGF1+lgpFleklTwMJla3V0gy27ri/zSjFpnh72CkvGXHtSv3A528StGkmdlaYXiNzd2P1a9v5rFpQ4TUcZOl8x77DRX4Ljg2PayNPnYrjJ23fSxU1VjI1kHaDL+1oTrp8CtjDKn1ughmNsxbZ1uo0KyKiKTisyNzkOLSeZFgfz96t4NGylcadjrgszW891vHq6S9xrhCbdLddWSoSXRdAqLpEKB10Jt0XQKi6S6FQt0t01KgCuL9LaYRYq2YaCdlz3ubofhZdosL0upuNhQmaLugeHeR0PzHuQcS5rTuL+dltitv6Gup9Mwn4Vh0vn/ADCxCbJFpE7A4U00gu1vZbt7RvtdQk5Wk9Euf7ERgC2bMT1P0U+HQetYhTQEXEkgBHde5+AKI7/DIPVsNpobWLI2gjvtr8VbSc0LLQSIKRFKhIhAoKW6alQCjkcQFIo5BcKDmPSV7msEjbFwLSL666/ms0QM9Qiqc54jgC5ugGvQWWl6TstRh38QHxUFNScbB4CwgOMVtea58m9O3DdZ7ZxOynp+CZCZ8pjA2c610jqKdgFwy2x7Y0VujfSshGerjjeCQ4Okt57hc76fR5OaePSZjKRvZEELPEX/AFUmIijOGVHBjYHcM2Ijt9Ex1ZQGxmr4CddnHX4qtVV+GCgnjhqGPlewtGVp5qYy7fPysro/Rx18Bo/5LfErSusv0aY5uA0gcCDYnXpmNlqWXpcBdAQhA5CbdLdVCrnMTmEldUxyNzRECPf2dvmb+YW/LI2GJ0jzZrRdcaakTZpHnUm8g8dSPdf3BYz9OnHO2lg0+aaCOQlsjLi4/wBIORPkulXDhz4aikeL3E1vGxsT8Su0Y8OYHDUEXTFeWfaRF026FtxKhIhUKhJdF0CpLoQgEIQgEIuhAqLpFFVTimp5JnAuDBew3PcgrYrOxlLKzMOJw3PA52A396wjE6ac5BfLMAT/AJv0S0/9vlmqKh5JALnkbBttAPP5KzFHNSTNDZGETkveSN7b/Febkm7t1xuppoTlr5YndJWnfvC0VhvLalnCH2bXOcy97kO2HxAV/Dar1iEsf++i7Lwd/Fb4pqMZdrqRF0FdWSJEIuii6LpEIAlMJTiq9XOKallneLtjaXEdbIOY9JpxLXBjdomZSe86/ktDBhbCoP8AEf8AmK5aer40r3O0c43N+u5VqlxerpYhGx0L427Bw1HxBWc8bZqLjdOokkjsWvc0Ha7hptdRNjDmG0cT+YMRyklZUXpIQB6xSkNP3mO39/5qzDjOGyOubxO6uYR8QuHhlPpvyi7fKCbzxEnW7cw+qOI7P2ZKd7wdndlwTYJaWU/2asF/wtkB+BUzonmQlxY5p5Pbt11U9KXiSC2aEkEXu0g/1+qQVMZJBLmkaHM0hRRxmF5LYABy4bt/JWWuLmg2I7is9Dn/AEpd26Zvc8/JQYfWvpcLlhisHSuIJ52sB9U70ncTXQt6RX95P5KrRWe2LNrZ5cfBoXq4/wCrll7dlgNU6eldE5ulORGHX9qwWpdZPo6xzMNa5wsZCXnzWtdaBdKkQoFQhCpsqEIQQ1dLFVwmOZtxyI3aeoXLV9HLQzZJRmYfYeBo78iuvUc8EdRE6KZgex24KDiSmErQxTDZKB+YXfA46P6dxWcVYg8E06JU1xVRJDIBdp2Kq1lEXh89PbKASddzrf5p9r3PIKuJ5qUumAD6d57TXmxPh3ppVmmqGtaY7+y4j4q4w5hcEFY7ZKepdnY/gSHXtNsCe+2nnoiOrmgdZ1i2/tA3B8CFYNktP/ZJlUEFayQA3sVZBBVEZZ70x7NNVZsmFqCnJCHsLXbKbD581qKodZzf3T/opCzzVeop+K3TR7fZcOSlgKunLHONrdQqT2e9a9JP6/CWSACpi0IP3gqtRBkOg7J68u5JRmPYonMsr749FC9l+SqKTmphCtFoUZYgr7JFIWphQNt7kbJUiAuhJyQg7wHskBvhfUpCLnnp0SNsdNtb6DdPIcWts2w+8QVybNGr77EDQ9UOJdbsOyj2nXshjHkBoHkbapxBAAJzEHkUDeJnuXRk35gXBCImgk/Z3bf8WnhZOdEwOJvceAumy3ZC/Ts20BO56WUFapc578ugsLaBRFuUdl+nXcpMrnMcHWtflzSZbgsdG0t3tmsfcFztdsZqHMytBJ1vqpP3jSLkHuUdhG0ZWkabRs2To35m5Ha/zNy/NZbIzQ5C11upNkyeZ8Vy1jnA6EgA2SukkY89nN5D807iulGjbH8JRCh7XMBAd2ubt0G7QMgJBTHvuQ1zSCNyOS0sMw71v7aXM2H7oubu/RNFujcNon1buI4lsYOpPPuC6BjGRMDI2hrRyCVrWsaGsAa0CwA5JVuTThllaS6LoSLTJboumkphKqFllyDQXXC4vrj1VfdwB/5QuzmK43HAW45IeTmN+Slc+T+qtLK31iIsdcZ7H4K+TpustsUkshyRvcW6DK0mwUnDef3j2judIL+4XPwWHHh5fxTUifhxtbaSpe7/ABWSZqVmoYXHvF/mm+quY6zw5l9Rdlr+brJHsDPvNJ6Z7/8ASPqp21flZfS+x32YLQGtI8Ex08d7cUE9Ga/JVmU75QHAix/hH1uVJ6kXi0j3O8SdFi2ft5M/kZf+syvqWN3BP8xA+G/wTPWHO/dtFjzDSfibBSspI2bD6KVsLBsApuPPeXH/AGrfaPaRfU88wt7gPquh9Ei9sNTE8k2eHDzFvoFlZQtTAHBtVI0c2X+IW8Mvp2+Pz7z8ZOnQoTbpbrq+pCoTbpVVCEJEUt1iekE1p6WK1w5ry7w0W2udrHxvrZZJHhwz2Yb8rAED3LOV1FiqyAMqGGxDWAuYSNxYgjy/JStkyCB4AuY2jbz+is0zeG5rHEOicey06kG3K2vMp7KEta9sDyw6Xe4ElgvpYfUrnK2lqagwUchZHlkIBd1A7/JQ4cyWI1FU/tS6tb0Itf6/BTsoWRRiM1rhdmU5Bmc66SJnBibGxrmxxt0Djd2+5O3krd+0mvTXBuAeqLricYqaqLEZA2qnYxwDmhsrgALdxW36MPndTy8eaSQktcBI4uIBv18F2l3NstwISJUAhIhAqEiECoSJUBdF0XSXQLdQ1cAqqSandoJWFl+lwpLqCrraaii4tTMyJnVx38OqI83c1zXFrxZzTYjvG6RWq10VdilRJRG0T35wZCGb2vv3lL6vTEty3LSCS51Q0Ad3sraKey3PRKHiYvxLaQxl1+86D5lZkrKUktifAzo99STbyspMMxqXCJphTshna8gOJvra+x80HogSrCwz0npK57IZWup5naAPN2k9AfzW5dZUqRF0XRQhF0XQCVInIESFt066ERnYjh0NdA6GXNlJBu02KyJPRijDQAZnW2BlK6R+qrTPYw2cbuPIbrFajC/YFK45HwtdtqdCe4nn+ifS4LRiufEaaItYy9i2+6t1NQHdholDgb9g2/r4Igm4L85BDiMuZ7iSfErn5yOnjatR4TRs2pYR4RhTspYo/YiY3waERTue24afMhSh/wCIWHVWcmNZuNiVmjQlSBKuzmEl0qRAJssnDie+18rSbdbBLdNfYtIOxGqg5irxqbEaINEAia4i4z3D+69tNVVp4nSXLxoTYAyZy7uGpVKnqooYmxVRlY0bSxbt6rRopmsdI6gkbVSFnZcXXePG50Cxlt2wsiWnLJq+JrgMtM0veernX/NXoMQdhtPFE+LM0PDHHNq38+nkqlIxlBEBJIxryczpHvGrv0+aq4jikE7JKOmPFc8gOe32Wga6E7m/NJtM7K7NChppONTRS/jYHe8KVdHIqEl0qIEJLoQOQkQqFSISIFRdCRAt1kYtXSwyNZlHC4jWk22uCb+Rt7lnH0slu4tom5QSNZTfTyWpKGVMLXzRXEjRnZ05/Bc+TLxjWM2zIoi1wZTkCnkma6Tutrl8Dy7k+GoMtVK/drS4MB2tsE2nbLRSuZNKxzXEuY4jl3jmD8E+GkZTktY0hoBIaTcj8wuPltvRBJI+GUxxvJMmcaa66fJXKR4gn9ZlaWvqd2/P3n5FTFrvXX822Gxtfx7lGIHz1klRMLQQDs8sziLf0Fry0y1AQQCNQUqZGbsbfeyeu8ZFkhCVCBqE5NsgQqnidPJU4fPDEQHvbYX2VxIUHnNQJKaodHIzhvG7XsB+f0TTMxzQJKWFxH3gMp+Fl6HLCyVuWRjXjo4XCzZsBw6S96VrSebCW/JXaacd/ZHDsieB3MhwLfdv8U0xNLbsqYz3SMIJ9110kvorTuJ4NRLH3OAcPoqM3oxWsJMUkMo77tP1TcGKWmwJYD4G6fHVzw24c8rO4OIHuVibCcRgJz0kh72dr5Kq574jkeXNP4Xi3wKalF+LHq+OwdKyQfxsH0srkXpMdONTNPUsfb4FYd2ndjT4afJNytOxcPis3jxq+VXMWrGV9WJmB7G5A3tbjU/mn0LBwJCw5i4CNp7yVSbFmuBNGBv2hb3aWWpgTRJiFPAH5gX5zcdAVqTU0nt29LGIaeOMbNaAp2glwATL2T6d15jc2AHxUU/I8cr+CQ6b6Klic8jalrI3vZlbc5Tbf/smSYnJTRwNc10rnsLiQQOeiWSJtoXQqUGKxze1E5pPJw/JXGyxOH4fP81J36XZ10JAWkNs61+oTg0kXaQ4dxVAlSWI5FCBHsbIwseA5rhYg7Fcvi+DuoyZoAXU/Mbln6Lqkh70HAGxTHC+i38XwTh5qijZdu74hy7x+S5qWTiOLGGzfvv6DotIUua4Ek5YWaud1VdwNTFLO8FsbGHhMPhue9K0etOAAy0zNh+IqeoIbSTeFkRnQC3ko5w0PuBY9yljsBdQTntqh8JeBfPlHUg2VyOskiA4ocAdidj5paBt6c3FwSnupwM3DcY77jdp8QgtQ1rS3dTtqWnnqsY05Y65JYOrWlw926TJNo6GRsw/gOvu3RW82RpCeAHDx5rnm1Usbskgc1/RwsVbixCwGqC5UU0jHCpptJma6feVtkkWI0pmYO1a0jBuD1VOGsc/eyjfMaGqFXTag/vI+RUUssZa6x25Ec1C5hWvJHDUwesQG8b9bfhKoujN9teasRnubYqNzFffD7lA+PuVFFzFE5mquPZvooXNRFUt6pLKZzVEQgbbRIlSFB3zWNttfxSubYDstY3pb8kjLuaC4ho6DUpCL3Lsva013K5NpGkkE6A33B0+aQ/ebYW11I03TC5kXIk25XtbvSh7dSDZ55HmoH6uAGXS/MgKpUvcXZDy77q1MWhl36DxsVmF93Em7teqlaxh5cAz2Rfv1TmG1yWAX2IUeYx3Jszutuglws8C9+QC5adgXG9wAR42Trmw7Oh5XTCQG9g9rvQ2TN7Wl9CUDy534MovYG97oDbG99fE6JrrEXDs7QdbBbeGYWRaaqHe2M8u8pJstkRYdhhmAmqm5WbiPr4ra0AsBbuCVABJ0F10k04W7JdIn5H/AIHe5HCkI9gqsmJCpDC8E3sLdSjggAkyAAam2quk2iKiVhzYxa73a/wqMupRbtucSSBdwF1dG1aVcrjskEeK5qiKSRvCBsxwbzO5sV2RNLc2iDi3vJTYxSGbO6kjaACc5jFwBzJKTGsZas087biMbSeDTsPQOaZLe/T4J/rOIz6MilDejQI2+4WWs6qfV1RyROc55JvoBZXBRzAtHBeeuWxsus48Nd1y/GwYcOrZ5A0lrHONup95WpB6PTt1fKL/AM35K5LSSQte8yNBaCWgC5FuuqZTTVj8jDUPLjubA/RceTiuX/061OLDX80c9I6lc1hcHuIvZoJTo6GqlF2QPt/EMvzXQQAi/Xme9TAErjOP9vJl8LG5bl6YUeDVDh23xs8ySrDMEiH7yV7j3aBa2VJZanHHTH4mEU4sMpI9oQ7+ftfNW2MZG2zGtaOgFkqFvUj0Y8eOPqHBLdMS3VdDrpLoQjQRdCp4nXxYdRvnk1I0Y3m53IIM30nxj1On9UgdaeUdojdjeviVXdLd5s8adCD79Fy1VNLVTSTTEukkN3H6eCsU+JTxNDJWOkb+Jujv1UzxtnSx1FJHGwlzY2We11zrbe2juXkp4YWDLnYC17deIzMD/iWJTY/E0uzMkaLWF2E/mEr8eYL5GPDwNHsYQfO5AWJjWnQxvaI2htmtDiAGOAb7juVWmqYIZHB8rGZAS7MQS3Xn/XcsIY1WOAax8TNLZ5XNv5W/NU5xxXh8s3rDx7IBFr8rAK3HabXZXtxTEeIAeBGALuFi4X09/wAguhwQ/aTjub9VjU0Pq8IZu46uPUrcwaEtifMf9Jo3wHNdJNTSNRKmhOQCEIQIlQkQKhIhAXSFCRBTxWuGHUL6i2Z2jWN6uOy89r6iarqHTVMhkkPM7DuA5Bdn6VNz4dG3Y8YWPflcuMnyNFnxPLuZz2+FlYipfI9r7NJabi4uFKyvmYbsEIN76RBSwRU8lnSGNjfwmTX5hTBlAwdv1cnuc429xK2yq/tKrylolDWk3s1jRzv0UbHhkY0HmrOeiZsGOJJ1tf5tUTZntkvTlp05RNH0+KLDeIHDVwPgvScGllmwikknJMjohmJ3K4Sniknc11Q4vDdmnZd5hRvh0N9TY395WK0uJUgCUBQIlASoVCJQlQiBIhCCOV2SMu6C6yoo8zLv+0c7UuIvcrXe0PaWnYiyyqykmy5WPcxvVhsf0XDmlvp147Ihq3cBrQyNriTqNrBQtrKYWvHJoLkt2+eqkbSQlvbZI7ve4uv5hTR0dO32GMHPUX+a8/TtskdezigNe3LlvlcCD3eK0I3OcAcwsegVQRtZ2tgPIfRSxNe8WjGh++dh+amt+mbVuA3YRvZxAUl0yKMRsDRr1PVOXuxlkm3nvst0t01C0gKhnkDYn3PIqUlU6jtAt66KDgp6m08jQ21nuGh71AHtzXDSD1Bsfkuowx5GHNtIxgzyHUG/tuUrql4dla8nW2/x3XO8urrTcx69uTDWuNzA5/nv8FZhkdH7NI4e/wDJdGamUXD3ZT/X8SnglLsp4zSTbskG/wA1Py/4Xwn7aWDv4mE0jtrxDTorqo4Qf/LKb/hhXbrq5lSXQhVAlSIQLdCS6LoFui6RJdAt0FwAJSXUM7/s3dbFRXDVkXCqbj2ZmBw/m2P0K6qhq2VdMyVh9ptyL7HmsCvZxaEPaLvis8fUe66yoaiejlc6nlLM2tuXuWOTDyjWN07Wpp45mESMD29OY7wo3NEnYzC/ha6xaX0klZYVMXEH4mmx9y0WYnRSgOjmja7eznhtvJ1l57jlPbcsaDHMjtBC6xaQXkakKy4lzGjUNGwPzPesyLEKCmj1qI/J4cT5C6o1uOycJxpQRmOjpAOzpyA+qkxtTpu0NYyaeop7/aQEadxF/wA1dXBYXXPo8QZUucXXNpb7uB3/ADXeNIcAWm4OoIXsnUczroukQqFSISoEISJyRA2yQtTikUDC1JkClskQRZUySFkrcsjGvb0cLqeyMqDJnwLDp/apWNPWPs/JUJvRSndrBPLGejrOC6UtSZU3TTj3+ilW0/ZTwvH8V2/mtHBsAloaxlTNMxxaCA1gPMdVv2S2V2aIpImO4T3sPaJ0B2IUTjYEqy0iGnu7TK25+asSsGomL5pnHLmvbLn1FtOmqnmopZ3xyWaGBjWDut3KB0hsx7wHtLrkAh1uZ5aJ5dVcZzmyODeTGv0HkpnrXZJb6OdSTh5LS1zOli0hTFtayMiEB7LbF1nBZ0tVW1LLuzxMZcEh9ifgpqLEXQ09qgXDdngnN4FcZxyf1re7JqxoUjp20jvWA/M54Abz26qVrJnOH3GX3dqVSq6oVdDEeC6Rj3E2JsdB3WVeiIjzMjfMxp1sXXA8j+a7zKYzVcq2eJIJDldmHcgyvla6M6OeC1rh908lmmeamYP7QxzSdnsI99gVNQ1j6iqjYeGdb3a8HTXz+C1LjUUWYlMxxYZjmBsQ4XVpmJzA9tjHeFwqMslPC+80U8Ts18xYbFWY5KOqcxsMrQ6+7Trt0VvJhPcamNvpoU9eya4LS1w5XvdYuPYEysY6aiPDkJvJGBYSeHQq9PQsY45XvD+RabWKhjqaiEZZSHuGhuLFcrvK/wDW6YzHX8nMNYI+yG5culiNlDXOtBlvq5w9y7LE8IZiEYnhtHUW8ndx/NcXibXRzcF7S17L5gdwtxhUbo1V5Dd6sk2aPBVXe2qjVoP7q3vv81YUVJJTspIw6VrSBqO9S+sUo04t/IqAA5pj4IpNXxg9/NO9aph9/wCCQ1lMObifBAzgPAsyS7eTJBmCgdSm5vBbvidp7irPrtPbZ/uUsE7J5AyNjrnmdAgzLyRNIzhpvs9rgoHyvvq4HwcCuwjoKaM5qpz5QRcR/ux+ZUVbS4C1otTw07urpCR7iQm1YmE4maWXXWJ37xn/ANgtqsh7AkgIcxwuw8j3LLqKLDnWNPWU7HcgDYfNSYZWepyeqVL4308moe11w0p/lEQrAbg6W0IPJNfUNPIKbFMLZ60HOkdG1272tzXHX81C7BJrXjqWPH8TS2/zV2qMvBHco3BrlI7D64WHCa8fwSD81GaWtYbOpJgRyyoInRhQvZqpXiaPWSCRoJtcsNlGHl7srWku6BBC5tlGQrD2PO7CD36fNK6jfwzI6anAG44wJ9wuiO0DrN7W3XYJmZr5NCGkC+g381IGNa05RqfIe9DHNAJY4OF7GxvZcnQWdoHDcaAJrOwTZgA6W18EEh7rAkDfW6A61+zcDkRb4IhlUczWsAAJNyqbo3E9oZmjbKVKXNfIQLA8huow7dvEBHW9lzyvbrjOiE3ADWm/eboblbuSD4J9+yRqT3Jue9y5x3tcrLZA5j3dl1+tuqGAudla03J0A5pQx5la2OMlxNgGnU+S6PDMMbRgyPOeZ2vc3uH5qybZyy0jwzCmU5E0zQZdwLDs/qtNLYnYXTuE+13ENHeVuRyt2jUxcykp3zSmwAufySRBhJdGRJl31ssLFcTbVz8GNzeGw6AuF3O7uq3Izs8YlVzSOc6oMUQBe+zR2G+7fkqcmMYlUyHgiKOO9gSHFwHfra6mkoamZrKdrMkWjpHm3bd0tvYJKuio6eNrqupfE1mrQSG38NCSsZ3KdSJNfYjrZWC9S7sj2iA0D805+JGolZFh5zvfzcSdfPkrtLBC2lZIGh8bgHNc+wNk3EK+CmprBhzSgi8etm8zcBTHz+2svH6SufnaIgY+zpnkcACeZsozPTU0ljM181vbOwHdYLIpIqeSQSNguBs57nkj4qTECyCke5kMXEvo7ICR7wV0/LjHHfemicSoWaOla53U6H3KHE6ox0rY20s0jpxmLI4yezyBPK6q4UJpf7XNOY6dhLi0dgEaZRp/WqoYlTxy1ck1ZWhz5DmGV3ZaOQC15zW2pjbUpmqGSZ4cKbCbaGSUNt77KxDiNbHG9gipmyu2vMHW8hcqCCCjy2bUxWGhNw0nwsFdpjSjLFG9oJOgaAblefPOX6enDi/dJSUFfXZnVNXDFGBY5GntX65rKd1LFh5e/iGUsGulteQC1pGmlpAY3We3rsSeSyy01NYI92RnM/vcu+F1jp589XLpaomPEQMhu53aKsoaLBKsoQpClQimosnJLIEsiyVCKRKhIigrnfTDWhg7pvoV0DjZc76VuzUMfdKPkUgyabCqaSihnmqJmmQbMZe3wKkGEUJ09Yqf/j//AEqzhFXGzC4mGWFrmucCHvtpcqOWr0e19YHa6WkblI9y43LPbpJNK7sJpQ+3EnI621/6VJHhNA9vakqiRuMn/wClR8enOXNMwi9h7OgUsdRTw6xVDG6a5S1rjr4q7yOj24LQFwsasXO5ZYf9KzHQtpsVMTLlrJQATva4W3TV7ALyVtOWk3s94zfNY9Y9kmLSSRua9hkaQ5puOSvHct9plrXTepKc1U7YuR1cegXRsaGNDWiwAsAOSqYXTcCDO4faSanuHIK6F1YKlSJUUqRCEAkRdF0AhF0l0CFIdEqa7uQYvpI4OoWD/ej5FcnK3MbHULscVpHVdM+MaO3aT1C4+cPhlMczCx45ORYrmmaSlbRXOwHkpQSpo3uCXKxZjELaC9vlZWI6VjeVvFScSwDs1u8prZRJJkiDpZDs1gzFZ3lWvHGJmhrNd/kuuwgEYdBmFiRfXvJKxcMwOaV7Za/sNGohBuT4ldKBYaKyM5WX0ddLdIhaYKlSIQKkuhFkBdCEIBNKVIoIzFGTcsaT1tqqXBZ+2A0t7PBJ3PVaKpH/APMt/wCCf+pTxi7q0IowbtjaD1snpUWVkkTYSJUFVCIQhFIRdQyRZuasWSWUHFnAsYjc5sNQ1seYkBszgNT0sk/Y+Oj/AFr/AP2HfkuzLQkyBNDjP2Rjv/qj/wD1DvyTm4Rj3KqP/wDUO/Jdfwx0ShgTU/SosNgfT4fTwyEF7Iw1xHWytJoFglVZKhIhAIuhCAQhCBLoulSIpFDK3QqZMeNEHNVEfAq5I/uu7Q8D+t1gwtM05p4afiuuQBntcBdTi8RytlG7DY+B/oLnsCBOLXba4DyLqW6myey/sut//l//APfH5oOFVh3w8f8AzD81vSTzscBeO5NrZXfNR8WSoJjIisdrtcNlw/JXTxjGZhda3agaP/fClNDiJFjRNt/xgtLObDsRgAXJLXbqYVMrgbZB07Lt/cpc7+l8Y5+op6ijYJJ6QMaTlB4t9f6C7D0ekMuDU7nd4HcASAufx98jqGDiBozSgi1/wne63/RwWwOl8CfiV2wts3XOzVaaEIW0CVCRAqRCECISoQIhKkUAhCEUiEqRVAlQhRUUrXOaWsF3O0AVSpmqI4HxvJOYZSCNdei0IhmnH8IJVLGZA90cQaCG3JJBI6W+K6Y3UYqKiiE9RlmabAX7TMp6brRniYITaJkbtADlB5rOpQW0ksjX5LkNDs21tTuoo6usDnCaRkkAOj3AG3mLaJZbOk8pL2vujztycIE3ANyRmF9wFCMMp88zYozGWG18lwdEMxGJjQ6ZjCRtkfcHwCKfEIZZHDtsJN+0LLFws+nSZy+qZU00skdK2AxOaGF2R/ZzA80xsVQ1xPDeGjQtbZwV51TE2oEZmY2QCxaXDMO5K9kIb2XBzs4fYdVLJUuPbMqX3p3NcBfkD2SPgnYM1rajO722Ncbi+1lqvLWteWEBz220ZYXTWRtjlbmZEDlLX2ABPipMZ9VPHX059kMbWtdTVkl3do9otA0vqFOYnFoL4Y5HHYkAfEC6svwqldTcQxSRkbhjgR8bqH9kT0kz/U6xoLbXa9tr3+atmX03jcfsnqzna55Y3EW7ExI9xH1V1mFGSFjhUkvI1zt3+KrWr2NDnUzZWX3jsR8NVtUl30cbgwxuIOjhtrsVOO5Y1rkmHj/EkQyxhp5CyzsawWDFYdbR1DR2JQPgeoWk32QlWvtzeX19LNRTugqY8kjfcR1Hcs93tL1PFMLp8UpuFUNs4ew8e0w9y87xXCqjC6rg1DdD7Eg9l47vyWpUquBoNUW6uJThZJdVCW7yiw7/AHpbhTUtOah/MMG5sqHUlJx3EuuGDpzPRdDROjpozw2RxtYLumOvkPzVeCAZSxlmxsHadyA6X69SsvEcQ9YPAg0pmdPvn8ljuqdX4pLUSOEDjHEd3fef33WfkaTcgE9TqUt0i1IhSG/hHuUMrclnM0t0Uu/JBFxa2io28Hr2VcAoal1v9k8nUHoqdfDU0NQWsnmjPIMeQPEBZUJyTZL210PRdLSzMxelNJUuy1cd8j+ZWRkjEq7b1kuH8bWn6JvrtWfZkjDr3uIhdMnhlhlcyVuWRvtD6qO9vvBXoDhM9znGWxdvYWum+rvvq5vuTg8c5AEcRv8AtR8EDmCaMWa9th/AErnTP/eTyPbzbew9wTOKw/6RSUxZJO0B+bXUIOwOUkNvYjnl1KjyuzA6A/hB/VDhkecjLO533SsabXc8232suLofwZzGXEAN5nW/uVaWSNjSW6EjUWU735z2mXDRaztQPJUpS0Ptew3uQpVk2jIOj2i5vqQFIHB0RMZY7wRF2jlcR42ske2O45WOpusOoYHkZvZPS6mpKN1bK2BjcziLkE5bIp4JauQRwAm33joAtwU4w+AOhGaRpzF53JCsm6zbpapMMgwyB0kkltLuedbDoiPEqJ1QyJrZDmNs7hZt/P8AJaDHx1VMHDVkjdvouZqqf1epfC65A9k9Qdl10427T4jjssEz6eGnc58ZAdmIY3y5kbIw2StxGYGQ5Y93EDYdLnVQVkRr2xFjSatlmPadM7eRW5G2PC8PA9pwHLdzugU1d/4RUxx0V2RB4ZKRuSdB323WMMlKGyuMb5CbMiAsD3+Csv8AWKyVzWmfiSEk2Fmjw28NVebhr6aJjc4MjtAxgvc87k8lu710TX2ypMUry4Ri8kx1DWdkNF+Y3t5rPq2SyVWaZwllebOyxuNh4ldTFGXwNcyE8Rxs4v2b16aKSOJrpHnhR8MaN0zE9Suc8v26fx/TnKejz+3LwqeLtyNYbkgfn0ToppK4veynnYHaNaxjsrRy2XQsY8COMPN7535ABryA7kk0Tu258j88gytsQC0c9fFXrXdYuNt6Y8VNNFZjy8udyMjW6+BRLhssz3ceWFvDOXKXkm/S1rErc1BYxl9tAdB7k1kUdjG7M1gObUXJO91nWMLjazajC2TwxULah7Gx9uSzL3cdufIdyrRej1C9kZJqXmR5DbEDQbu0Gy2RNDA55D2NG9nOAJPelZUsEdmVLXPPIarflPqHjZ9s+D0coBUlr4HlrBfMZHXv00WlT4Th9LI2SCBokbs4kut709lRDTsFy7bXsndVDiNQ46BnaNgFuY7m9M3K/s/E6kNv0j5Dm5R0EBji7WrnHM49SmmmdMWyu/dMdfxPVXGtsFmpDkIQstESJyQoESJUiAQlQgRInIRTC26qVlBBWRGOePM299yPkrtkEKjE/wDDWGf+nJ8ZHfmgejmGD/Vv+d35rZsiyDIHo9hn/pR/nd+aX/w9ho/1Rv8AmP5rYDUtk7Vjj0fw3/0jfefzU8GCYfC9r20kYc3UG17LRslsoGpUJVQICEiBboukQgVIhCASJUiASFKkIQRuF1XqKOCoblmiZIOjhdW7BIQgw5PRrD3m7WSR/wAjz9U0ei1Ff97U/wCcfkt6yLIMiL0bw1jgXQukI/G8lacFLDTtywxMjHRjQFMAnWQIAnJAnKoRCzWY1C+SRghk7Dst9NdfFSnE4mi74Z2jqWfqpbJ7bnHnZuReQsqT0goo5MjhNm7o7qT9tUtrlswHexWds3rqtJIVlf8AiPD72Dpie6Ip4xykI0bMf8CuqjSsmvc1jHOe4NaBck7BUDjVOP8ARzHyH5rFxTEpMVkEEGaOlbq8ndx/JS9d1ccbldRYdjdVUVhfSZW0rNO225f39y0I8WaAPWInRj8Te01YseWIBoYC0fdPzTKqpjha5wiDXPFrZr3XD8lt6e/L43hO5/8ALp4aunnNo5mOd+G+vuULv/zDO+I/MLi2QPqXGaQt3vdwuFbp6irEg4Epa5nZDw4kAdLG67663Xi8d5axdZXYjTUDQZn9o7MaLuPkpaeqiqWB0Tr9QdCPELlrRwZpZpC6V2ud93ElDZJ5dWfYgbPGjyseTt/x76vt1RqIROITKwSkXDMwv7lKuVZTtpwH5C6+pfcZnErQixR9KBxznjte7tHBPOMfgv1e20hUYsZw+WHiCpYBza7Rw8t1Vlx0v0o6d0g/HJ2WrbjJb6bCFBSVTKmMOFg+3abfZTqLZZdUJEIVQEJLJyECJUiEQqRCEAhCWyoRCVIgEIQoEskLbpyEVUqKZszHMds4WK5eP0bxKmmL6epha4XAdc3t7l2Vk3KEHLfsvHbf39nv/wD0o/ZeOn/+IR+//wDSupyhGULOou3LfsrHbaYhGPP/APSgYXjtv/yEfv8A/wBK6jKjKmp+jblJcBxWpDRUVkUgabgG/wCS6XDKY0lDDASHFjbEjZT5AnNFlYhyVIhVAhCEAhFkIoQhCIEIQikQlSIBCEqBEhSprjogWK5L7aX0us/EXN9byNuOG0C4da19fyWpTsIhaeuvvWHWxPFTLI9r2guNjY2PL6LbJ8z2xUdOHy5RI5zyHC4I21VcRQSteMkB09rRp7u8KPEpWQPFNI50hiAIYRpr1uE0NjfwzPEIjuCxxAAGqzTx+1mjpZWyPbBnYwEOs8Xa7qLq/E9kkgjezK8fdcPiFmBjnDLC58WlxlOnjcWS0L6+SpYyWsuxt8wJu7a/Nbxz1NMXDvaatoqOoqpHufNxXHXIBbQdfJRxRyU8jTE2RzW8zZvvHNTMo47ukHEiuSXEO0J5mx0UgpWXFpCHWtppp5FeHPmlvVdZLDXVGImIGKGF7L353U9PXy8OeaaIRviaHENv2r8rHwUccNRTkua9zhf2W2PzKgrp3uopssMovYHOyxOo2XTjymTW7FmnxmmllzPLo3HSxZp8CVfglGRzmOjc+3M9pc3RUsksjHujc2O4OY6LXLGSRtdkZfLu0aLUsl01q2badL2YgNrkn4qYb93NZkL3tYAHOFkpgqHXmjeTm10OvuXo8de64eUvpZZ7ITk1nshOXOthV62igr6Z0FSwPYfeD1HQqwhB5vjeEVGETdocSBx7EoG/cehWVxXA7AL1meCKphfDPG2SN4s5rhoVwmNejcmHzcSHtUjj7Z3j7j+a1Kzpj0kclTLZtg0e0ei6ClpwGWHZY3c9FHRUrQ0NYMref5qli+JBwNJSm0Y0e4fe7lLd9Rda9osXxXiA0tO60DTqR95ZJlclsghbk0hOK/qU3PJfd3vTrdyS1kDczurvejtfxe9O3Sg8kDLkG60o5C+ETxuLZ4TmuDrZUCLqWklMMw6c0HQnJjlFmGVtZELkAe2FzM8BjeeyQL2II2PRXGTPoa0PhdYe0zw6fRaldBFiFOMQgABItMzoeqnoc5kKBGeSnewxyFjhYhICqIjG7mrFECx7nc8unikCkhOWTNvbWyg7Vgc1xtYN56apjhIZbAXZuSXXKVgLXm5aD0GmvenG332AG11ybQSzANLrgOPQ3VY5jYollD5MjmuNhoh5aABY3XPJ1whMzycoGnfsrVFRy1kmWMWaPacdgn0GHSVb7N7EQ9t5HwHeulggjp4hHE3K0JIZZSekdLSxUkIjiFup5kp0jcwIKmsmkLccqp4a4xzvpXuaG+0y7b+SXFMPnkbxw6M8IE5WNykjnrfuSVbHNtLH7bDcLUp5W1MDXt2cNR9F0lZc9h5NLI6YRRl5FgW8h9T3pKmefEJo/s5g0HK0N7IN+d7q1iZgZJwII3WAtI5mw6DxTGFtPSiaWRzTL2Wl7i4hp5jvK3uVF+mZTUdOI31DWu3cXSalRNrKeWYgzezoG2LtPkuefEBIJqeCSSTN2C1uUW8Dup4pZZmiSrp3BhuC5ujRbqAbqTGZXVrHnce9NCfFqOOThQtlkkcbOLGC3h3IrcVFFSRy8LNI91mRmwuOZUtO+lbT8SN8bYGC7nDQAKk7Fopnl0MlOCG6HM3MegvyWOTHDBvHkysVhjVa67+F6sw/ee3fwJIVmnqauWMthY2WTcvfo34Iy1EkjnsjLmW9p5L/AHJKdlcy7uG/U3DY7Dy7VivNc76jflfaOSnxeaW09TkvoBEcoCzMYq/XatsTHOMMfYiud+pPiturpq+tpjGA2mc/Qlzi8geSKLBIKJmZ32kg++dvcu2r470m93uocIoG0tOTJETI6xJF7eHl9VYfLBSkPme1jb6XUkeIU0Yc01DGkadtwBPxKqTD1yoiifTySMzaOMnZGm+jfqpx+eF3V5PHKajUw6aOeP1mPtRm4aeveq9XVOndmY2zm3YwdT1/rvV2pc2loxFA0NAAaAP681zFTVTMq2R0mb7Lkxua57+n6rtlbfTjNTpv0dW8wOpp8plaLEM5DvU7Jg95FrHpdZlEa7tvqS0l/sNFmtb4nmVYax7bEuBPMgW1Xkyz5JlpvO4yTxX7oTY3ZmBycu0CJClQqG2SoQqEQlQooQhCqhIUqLIESgIQEC2S2SJUBZCEKBEIQqpEJUrWOdsNOpRDUqCC02cLHvSKgQhFlFIhCECEoQlQJZInIQNQlsiyBQlQAlsqgTXGwJTlDVOyU0r/AMLCfgiOWon5mSv/ABndWi+MXLGvDiLHax0t1VXD2kwhrQSSdvJWMpdEZRq0EAnxXn5MtZV9Xi48Lx43Jm1XarHEjQuFwPJWo4IJHtY2AkuNheM7+aquAfiTGHZ0rAfeFrl8UeJRRsysJe3K3OTfXqV6sP6x87m/vVGOjc+qysAaSSANhpe6tRU4DC5xveAygDlrb81PBK0vp3AjR01+gNuqoVNSeHFBTuvI6n4ch6C91rbnJu6iKokdM/gRaD77uiteqiCNkLbmV2oHQdT37op4Y6SHM79472R39SnyvNO3iOf23glz817jw8RovFy8tzuo+hxYfj9e0FW5lNmzOvl3I5noFlNd6xOXzF2Xk1u57h+aleH1by49mNvXYePepog1gtTszuG8jhZoW8MZhN/a8mWXL1vr/wDobSjLxqjJFGNLDTy7/BPjdJMclNGWs5OLbX8ApY6OMObLVPL3kXAtcnwHJSSVLIcwMvCadms1edNL2OmqxlyW3XtMZ+OfoCmETgD9rMdwO0R+SV1wTfTnuo2zTyBrKaPgj8X3jpr4eSf6qxjb1EoJFuxfX3Kd/wDquuHLcfpE6pdqyDMSd7E2/VRCnlmdmmfc95urZqIY22ijbtz1N/DZQOqJpn3a0nlc6/8AZbx39RzuWOWX8ksdPFHrluepUr54mxjtu4jbaA6f14qu2CV5+0fYdFPFTxGRrXm9za7jYBXqXeVXOXLHWGOkba2YSMdGz7Ru5adXeS26DFG1GWKobwZjsDs7w7+5Zwj4cjY3Myg2uWaZb8z1VeVzS0iUjLzufir5SX05zi/Jj77jqki5vDcdkhfwav7WK9myt1I8eq6Jj2ysD2ODmkXBB0K6vFrXR6EiVAJEqRECVIhAqEgPaDeqhrpnU1OJGMu4uygPOh8wqJ0iy4sYc52WSlc125DXglTMxaAuAdHOy/Mxkj4XWZlKul5ChFZTH/TNHjp81Kx7Xi7HNcO43WgqEIRCJUIQCLICVRSWSWTkIGpyRAQKhCVAIQhECRKhAiRKhFCEIUQIQhAIQhFImvBLTZPSKjLAnhdqJWgc2k2+CnZXTX0ka/uI1V2ya+JjxZ7GuHeE2mlOWSlqTeqoo5D+KwJVc4bhUmYtdNAXCx7R+t1fNJERpdvgVG6jI9l9/EK7FOPAmm/BrSRl5AfRTUWF1VLUukkl4rGxZGgX3Gxt1SupXj7t/ApGyzQ7SPYO/b4oiGqGakMZbK11xqWW/RW6VzRCxrnXIFrlwKGV043yvHUhDpqWUHi0oDurV5s/jTKajpM59xJxoXG3EaSOQKbNVNgA0a5twDrr5Kkykhabxuc09cyk9WdJTPjMge533jYFebi4rx57jGXJL0uesQujLo3NfbcXAPxVUYjDHLkc4xNtu/T81SGGVUIBMrnEXA0/VVZH1TIxC9sgaORBLffqvo/xyZmVjRq8s7Wuiqw0C5zNvZ3mLrXpWPbh8Z4gLgwEuve56rEopIZIRTiNom3cTES0+a12TGOJkZAIHILH5ZjfGt3Hc8k7PZCcms9lKtEKhCEAke1r2lr2gtOhBFwUqVByXpFhdRSUrn0AJpj+8aNXMH5LjnN6L11cn6Q+jAcX1eGssd3wDn3t/JaxqVxttE0hSubysmnTwW0RoslI5IsgYQhPtZJZA3ZI7qnkWskI0QWQ/wBYpLffi1HeOanwquNJNZ4zRP7L29QqEEphma4dVJM0Ry3YTlPab4KDRxWjax/2ZzDLnjP4mdPJZAW3RSmtoTTX+3h7cJ69WrJqYw14cwWjf2mjp3JBGHW7wp4vYe7utdVlZi/cgdTdB2b3NDQ5zco8gkmeImucXB1+pQ5ocS0uzaaWF7KtWWzCMOHW9rrjXSTdRMeAL3BPW60MLwt9Y/jSucyEHl97wUuE4MZss9R+63a21i79F0QaGtDWiwGgAWZG7l9Q2ONkbAyNoa0bAJ6VItMBNKUppQJwzIco3KJ5RSUnDpxoNAep/rmp2BrIS55yt3cT0XP11Z61UXF8o0Y0ch3rcY9lhijJL5QGxR9p7nO3J5eahkrGSOD5qlrXudYcNjiB0ANlHiM7BHDStjJaDmLQ4hzzzOnK3VV3zUMRIqKZjQCAA8X16Xvqmy41ZNXC7KXvfk5yZg2/huoxjNSwerUOH8RjBYEZn/IBQ/taKMuzSueGdhthlF+mgFhsrmGtbI+orJjaCJwDXPPtu7u5SdJ4rUcMxiDKsMcS3M9mUNjb3d9lLRugkY71UsGU2u0aH+tFXqHcenc2MGUybvawgAKSIPoKMMgppC1o3DcocV4OWcnJu7dZjIvtBtcm570yWVsTHPc4XAvfosq+IzOLpMrGnaO+g8SFZjgmdA4SPY2R4sS11svgvHj8fO5TyrF5cZ1FdvpAGMc59phfQAgOHkqdZicNXI8y0rJY7Abag9Mw/NWGYPQUx7crS4m5L+04+ZCfLh2FC8j2Zj1de3zX2pnJNOO2bhkkL68caiIcbmONoLjfqb/VdCA2N7nB73Odyc+4HdbZVYZKGNuWBht0iJ+QSslBe2FkUjdNCW2AXm5plnem5yXHHWMTAF7i7nfKPqpmMYwWY0D5pkXbnyNHZZzV1sbRvqu2OOsZKzMf2rBtzcC56p4gcd9FYAttohab1oxjcjcoN05KkVUIQkKASJUKhEIQgEISoBCEIEQlSIoCcE0JyAQhABJsASe5AiVrS72RdSth5v8AcEknEDey0AdLp67CBrWb9p3wVCpr3mQxD7N3eOXXuVgFzjp7+XuSyBhHbAI7xdccs7fTpjJ9oaOonfmbK1rmAAhw2PcrVmu9k5T0OyjaSeWUdOade26Y52eyyX0CC3QiyRPDiBY2Leh2QA14BjcNeR+i6TKVjVhiEp00IseiRaCISoQIhKhAiEqFQoSpAlRAqmKnLhlUf9075K4qGNuy4RU/yW95ViMTCrN1do0Bx+QSxnLQFpJBOW2veBbf6JuHuDIrkgaO38U9ub1JzeGSBpmA21BXi5P719LGXU/+GUZBHiTZHXDWTBxtvYFasUzJZ46pgzZfZdI0ZtL72WLPrUSH+I/NWYKp0VM1jQ0m501vv4L3Y+nh5e86uVVXJGI4oi0SAuIyt/Fuijp46aEyTNDi7QA/eP5JtLA2NjqmpdbqTrfuCgqa580n2QI5CwvYdAFwzt5L44+nfjxx4+8vaxNOynsZBxZna5MxuB1vyVEvfO4B95HfgG3iSmiNjSTM8lx+63VxPerGaZrBkYymZfRz9Sf1SYTD17b3lb2kFKOG2SrlbHGNhs3wA5lKK2wLKSN1tsw32+CrF0HEL3mSpk6u/r81M2SreSIYWxDUjS5A8/yWbL9r5dnNp5nsL5XtijB1sbW8Smiajpz9k0yuue0NB70r6F7sr6yc3vYB5Nx/XgpoYIA4cGN0p5aWH5rO8Z7q6yqB1TUVDiY2BgNh2dBp9U9lDNIM0jrDv0VlzrvGZ7IzbKRGLm1xuq5qqeJ7i8CQ3PtG9x4WKkzv/mLcOt2poY6YAGz5Nh2R121Oikc0huWThQA9e06/cFmy4q9wswHLyBNgFHTtmrDJadkTGau0sd+g3961+PPL2x+TDFdfNHGe0+w79PgoX1zNmNLj36IZS00Fs7J6qS5BbH52+iusaRHw2RRQNkIOUM7WnKw1XXHhn2zl8zL1FDjVkrsjXGPTQXtp5qGSmcyz5iXt5kG5C15aWO4Di4yNF2gnIb+FiVXnZUsa27OHm07X5LtjjJ6eXLkyy91QsyJwLXAtOzidD3FaWH1r4Bnp3XYT2mO2v9Csh9O0Fxe9oJ56BSU5ZA7MJAQdwDut6YdZTYrBM5sbrxyONg08z3FX1yhLJGhw0adR2tvNaFFiM7JI4ZC17CbZnusR5rncdN+24hCRZZCQpUh2QMY7+0AdnbzTK1wFKzKwPzPJ7Og0SxutI5xzWa0nTRTvgFSyNszXEi9nXv71rW5o+2SDmBu1t+gJNvEpmdrn5WtLh1adB8FPJRh0pjMwkIOjD2R3KNzJo7Dh5QOQGi4XCT6dZZRaMOsXG3kka2F7rdpp5XA187poDi/MQ7wunOZnFiDbocxUmK9JMrRq2pcD3EpwkmA7FUHHo4C/yULQS8AtcSB2Tk0HRNjie0uc65eTuQVrVTUWfWapv3GPHcCCnCvI9qL3OVR5eMjQ9oA9pxcPkntmdtmzDoXAqfyn2eMWRidPzEgPc2/yT48SpJDYTAHo4FvzVR7hlu+Frvmq88DXjMHOaCL2IFh7/wA1d5J4xstnhf7ErHeDgn7rj6mKpZIZAA8NGpy7Dv6eapionb7MBjbe92F1/eFd37Z071C4qLEKnMI2VNQx3Il5cPO6mjxbEWl2WrdJlNrOjH5K+UNOvSrl2ekNUwXeYnjkRGRf47qYekr+VM1w6h1vzTyhp0SFjQ+kMT23dTyN8NQp48bpX7tkb/hv8k8oaaSFSGK0Tr/bWtvmaQpGV9G/2amInpnCu4mllCa17HC7XAjuKcm4aCRKkQCDoEI3VQpILWkaXF0l2gOLtgL3VCvlbHTU7nyOjF8twTvb9E3DZ3VDaqN0nEswWN9dbrUx62m19kjJBdjw4dxTha4vzXOw4jSvyvF4ndbf0Vp0VQZqhobIHt1JtdauBMl8ixISLOFSfWJeDNmIe4GM7aFWYKh0kzG9dweSz4U8lki2hRY66KoZ5XVZa0sMefLa2o6q1UTCGJz3AkXAsN1PFdhBCZFNHN7Drnex0PuUlrtJvspqqiMETt2gHu0UbqNv3XEeOqtEWt3oLbG26Ci6kkG1iozG9u7XD4rRS2RNMxr3DZxHmnid+zg1w7wrzo2O3aConUkTuRHgVnUPGKwfHzDmnq1xCGltwA647zqpDREezJ71GaWUOF2tPgVjLjlZuG5rbRb7ISpBslXRsJUiVAIQhAIQhBznpD6NtrM1VQhrKndzNhJ+RXEyxuY9zHtLXtNi0ixB716ysbHsAixRhlitFVgaP5O7nfmtSpY87skIVmoppKed8M7DHIw2LSoLWK2hmqTknWSEWQJySJToEiBjxzViMiamLPvM7TfqFCkjeYpAQiJ6ad0E7JGGzmm4Ku17GPfmjFo5/tI+4/eb71QmaGvu32TqFYhfxaV0RNnM7bD3jceY+SiqluSsMFg0dyjcA54cPvKZmrieV9Eo6stvmyjKPktHCsHOcVNYCTuyMn4lXMPw5sIEkoGfk3otELi6BKlshA1IUpSFAhUkMebtOGnJV5X5I3PtewvZMGITEhoaxo7grEoxRtTUEQQxO4Y1cdAD3Kt+yKj1F7I5I4pZeyXnXI3u71O6ad2pe7y0VWaphYbz1ETT/G8X+K3tlXi9HIonOdUYmS5wsSAAbdxN1MzBcJaWlzqiWw0JLvoFDJi9BHq6rYf5bu+SvYe6HEYeNTOD2A2uRY3Q2libQUrbQUlvBoHzUj6wEACmFhtchOdSyC2UM7yXbfBBijbvICegF0REa2bZrI2jvuVBPNLO0BzzYa2DQp3Nbfsg+dlRqHStJyPI7mtv9E1EHCLvac/yNkergi2Ukd+qzpziTzaJsviXW+CovwzFqj255ADy4hIUmMnqJqN0U7IzewHiT9SoJJaSFxL54Iz1zNCxx6LSvP2kzbnzKnb6LQxuyy1Qaeml1rpZFp+J0A0NWHeDi75JYK2mMgMOZzuVmkfNQx4DSDVrpJG/iFg1adDRUkHaDSCNiefgr49bTfelyji4cQzauOp8VZVeSrjiBtqeiqmtme7RzI2dbXKz4VqWNAuAQ1weLhZ4nY/V73yG/wB7Qe4J/GcNcxt0JygLd4tRjzm14m3K6YZA1uZ9mDvNllSS1EzyOLkHI62P6KSmYInFz3cV1rezZZmF96atk+2gyZrzYbcu9Pss2WSQTZYog2QtzX3IH9dFRfVztsXufK1zrBouL+OqxdfTeOF1ut0yNDstxfxTlh1+Ix00whYxpOUEi9gO42V/C6w1cBzBoc07N6HZWauO4x3vVXUIQo0EqRKgEIQgEJUBpceyLopEoBJsBc9yeI2t9s3PQJHTZeyxvkFLZPZ7OEYGrzbuCgnro4DkaLHqdAPEozuLuZPd9SkmgjqGBsrb21HULneT9NzGfaCLEXiYNlYQHGwcNvDr8FpseHjT3KhHFEx2gLnA3uTexUw02WcOTKe1yxx+k0sRIJjsHd+yg4Qa/MR2+pUzJeT/AHqR7WyN+oK63GZdxiWzqqjnWNmtLnfBR87OtI/oNgpnxOYdLCMdFXdOc2SBuY2BzE3Hz1XGyxvZ0pa0ZpXHuaPoOaZHJLPICxtoOR2JTDwqSn41dKHEWJL9QD3D+isw+kv9o7NMTT9SbP8AG23krMbfRuOhDtLOGYd6Cy+rDcdOYVSjr6atZmgkDiN2nRw8QrN+i1M7Oqmt+iIT8wPti/eN0mS/snN810llZ9GoSoWkIlQhAoQgIQKsz0hdkweXvcwf8wWmsf0nP/ljW/ilaPmfokRmUdhRPuAfsydRfqenclc1rqYG3aD7/JJT3bQzW24QB87pah7IqOIkAHOeQudCPovFlu5PqSyTv/DGeCZn627R+atR5IGh0gzPt2WdPHoomMc+72N0Jvm5e9KWBjzxHG+5y6r3a3NPH3MrloTzSVD80jhYG7WAWa1NaMxs0Od3N0+Kk4lMy1onv73kDXw1T/W3kWZD4bn6KeprGNYY427yyEdPMGkDLEP4d/epxRU7Hu4s2dw0uASD5qD1ipOgjt/gKaH1t+y6Qd4DWrlZnfvTvfH/AMy1pRMEbSY4MumjpDYd6aZWiI55nBpHsRtsPebKiKaslJfaRxvbNnv/AFulNDUk9tuu+pJt8Fi8cvvJmZX/AO1IcRhiJMLAXadoDMffsqr66oe45WlocdSTv5aBWf2ZU5bkNAvbXdH7Mlb7cjW621t+a1jjxT7ZuXJfXSi/iPAzTZr3u0XAHwskEQAGvuV8UTOdSzYGwI/rkntootM1SW77G9vcF0/JhPTn+LPL2pxtijJJh4nTMSbKb1mbZrGMA27P6qY0tJmaMz36a3B0NuSfDTU7yAIZCSOXhqp+fFf+PfdRNqp2ty8fK07tDmgKLiObdrJhGDvlOW/jlGq0PV4GONoHFg1uS0aW+H5J4hs0OZSaFhcCX2uOXLeyz+eH4cWU0lt8s5aDuGl2qhc1pcey9xPMRfqtaoBaf9Ezs5rCS/zVQuJT87vx/Fxym1MREn91MfIBSeruAvwH/wCJ9vordNJGyoa6UZma39ytAxsmbICwx3AcDc3FtbX6qfltTk4Zx2dK1MHMisG5DqLXzKOeTLpI63d1SvmbG4agNLgLE6gKSaNkjbPtZejjy8sdvL8jCYZ6h+G49JTOEUzXSQbDm5v5hdPDNHPGJInBzTzXL0sTHdimp3SyW32y/wBeS2MPoKiCQSSTBg5sZrfxP5LHlu+k8MZjvbTKa7ZOTH+yq5IYWh8xBADdyb3V0EZS8ZCXaAtVekaWxl9ntznQsH0V4DSx1W4iq+NjxZzU0ROb7Eht0OtlJVzU1JCZqiRsMYNi4nRJDJHURiSnljmYebCCgryN34sGazcxczTromNipX2v2SdhmVw3G4skc1rxZwBHeml2g9TgI9gFR+pDM60ceXSwub/qphTsYRkLmWN7A6Hb8klqhoNnseeQIspo8qr+qVDRpwz4N+ilERAtJG09C1pP0Uhnkb7ULiL27Jvp1S+tRXILrEdR32TR5K8zGMs4U4cDvfKPmFB2jLcva1u9iG3HuvdajXNe0EG4OxQWNdoWg9xUsv0srJdI8SX+zeBoCRqFQq8PZU3cYwwn7zG6eY/Ky6B1LC7dh8iQo3UUR2L2+BWdVrccfV0M9MxzhwywH2gdD+SoioqYye1YnW7rH3Fd46hH3ZXDx1+aov8AR6J4dlcI3E3zMFh7tvkppK5aKpDm3eS95OovpZOYeE17gwlt794HktOf0ZrbksdG/XYG1/gohhOKUzg9sD7gW7JDh8CpcSVRilc4HI+w6E6W8VIHOecjgwDfO141Hir5oqtsWf1a0u7vsyAfIfVUm0uU2nhLddTcgX8CFhdnBhJyscHC2+bVLZ5seG64F7OO/mnxxtEmaJt7ixsRsmcVjnFr2ZXAmzjqR7lntUYBbZzCQH62AFwlE87XZWTSg9WyH6JJ2i4u95fte1vJOprFpcdHcv65qi1RYjVxzAunlIa4XY43uL9665cHI4GMtvd51uPzXYYPMajC4Hk3cG5Se8aLeLNXEJUhXRGZisHHwxoy3LJb294+qp+jMZjrqppBALG6E35lbEhLKaUj7r76hU8KAZXSNG2XTW/Pqp5WXSzDc2zJqBzHGNzQSBcaa28lN6PwlmKE5XAcM77bhXZriV24c0mx5j9E/C85qnl40DdDbvWZyXelvH1ti1VM4Vcz2hzHOe51xz15q/gEs8lY5krszWMuCddSp3nO4PcMxGluo+hUmGMZEKmZrMug37r/AJq48l3ovHrtSwuJ7sadIS7Ld77Hx/VX8ZqJaemidE0Oc6TUd1ipKFoM0ktgDkDbDbxCbikLZgwOJvG0uAG5WvPrbPh3plwYpC5w4rTG8c7aLYdpFTQ5rOe4OPgNSsX9nGWaBuXMx5Fyd7Ldy5sQLz7MMdh4k3PwAWvPyjPjYGve/EHNBHCa2xHO/wDRTI6mV1WWgNdG86EHUBU6BzosPrK05i+Z7nNBGvQBRej7HxtnmlkLo4xYE6a7n6K9DXM8RmdEHjO3dvNPBuuejxOCpcRK0sc43uVfE32YdrIORbqT9VfDaeTSuNr6pVUoHtqPtmyF0YFx4qKWolMpf9w7ZXWNvkp4d6XyaCAoW8X1bih5c7doLRqoBXPBs6MHwJBT8dvouci8hRQziV1sjmnvClcWhxAOyxcbPayyhKkQilQkSoBCEKAQhCozsZweDFqfK/sTN9iUDUdx6hef19DUYfUugqWZXjYjZw6g9F6iqmJYdT4nTmGoZ/K8btPUKypp5cUnctPFcGqsKlLZm5oyezK0dl35FZpC2hltElrHVO0SWQN5JjxpdSbpCNED4zxYSzdzdQkifw5BY2UTHGKUFTStGa7dnahBIXZS4W0OoToRoFA52Zg6hWohoF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33056"/>
            <a:ext cx="316835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237626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6" descr="https://mail.g-cloud.by/owa/service.svc/s/GetFileAttachment?id=AAMkAGFmYTZmNTExLWNlMDctNGU1Ni04OTY3LWM5N2Q5M2EwNTNmZABGAAAAAACl7iyvvj19QrN9albwj6wvBwBCPrwAlQjMRY6nhIsa3Mo5AAAAAAEMAABCPrwAlQjMRY6nhIsa3Mo5AAMEGU%2BJAAABEgAQABgpLW1Ks8RCr52kuW4lqao%3D&amp;X-OWA-CANARY=06bCnXL-9Eit1kHMMp3XUeCKOjipONoIMnNfrFh3ZoJ2hv5fwRRC6mrI6zoUWz1R6QzBCdou9T4.&amp;isImagePreview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33056"/>
            <a:ext cx="2664296" cy="253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C:\Users\Admin\Downloads\IMG_40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299631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2376264" cy="263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350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12" y="1556792"/>
            <a:ext cx="5857875" cy="46608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75271" y="1599633"/>
            <a:ext cx="2795587" cy="456567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9512" y="130129"/>
            <a:ext cx="8784976" cy="1303498"/>
          </a:xfrm>
          <a:prstGeom prst="rect">
            <a:avLst/>
          </a:prstGeom>
        </p:spPr>
        <p:txBody>
          <a:bodyPr vert="horz" wrap="square" lIns="0" tIns="7112" rIns="0" bIns="0" rtlCol="0">
            <a:spAutoFit/>
          </a:bodyPr>
          <a:lstStyle/>
          <a:p>
            <a:pPr marL="1079850" marR="2845" indent="-1073096" algn="ctr">
              <a:lnSpc>
                <a:spcPct val="116500"/>
              </a:lnSpc>
              <a:spcBef>
                <a:spcPts val="56"/>
              </a:spcBef>
            </a:pPr>
            <a:r>
              <a:rPr sz="2400" spc="132" dirty="0"/>
              <a:t>Участие</a:t>
            </a:r>
            <a:r>
              <a:rPr sz="2400" spc="-123" dirty="0"/>
              <a:t> </a:t>
            </a:r>
            <a:r>
              <a:rPr sz="2400" spc="132" dirty="0" err="1"/>
              <a:t>субъектов</a:t>
            </a:r>
            <a:r>
              <a:rPr sz="2400" spc="-120" dirty="0"/>
              <a:t> </a:t>
            </a:r>
            <a:r>
              <a:rPr sz="2400" spc="120" dirty="0" smtClean="0"/>
              <a:t>агроэкотуризма</a:t>
            </a:r>
            <a:r>
              <a:rPr lang="ru-RU" sz="2400" spc="120" dirty="0" smtClean="0"/>
              <a:t>, входящих в пилотный проект,</a:t>
            </a:r>
            <a:r>
              <a:rPr sz="2400" spc="-123" dirty="0" smtClean="0"/>
              <a:t> </a:t>
            </a:r>
            <a:r>
              <a:rPr sz="2400" spc="204" dirty="0"/>
              <a:t>в </a:t>
            </a:r>
            <a:r>
              <a:rPr sz="2400" spc="-958" dirty="0"/>
              <a:t> </a:t>
            </a:r>
            <a:r>
              <a:rPr sz="2400" spc="118" dirty="0" err="1"/>
              <a:t>республиканском</a:t>
            </a:r>
            <a:r>
              <a:rPr sz="2400" spc="-118" dirty="0"/>
              <a:t> </a:t>
            </a:r>
            <a:r>
              <a:rPr sz="2400" spc="106" dirty="0" err="1" smtClean="0"/>
              <a:t>конкурсе</a:t>
            </a:r>
            <a:r>
              <a:rPr lang="ru-RU" sz="2400" spc="106" dirty="0" smtClean="0"/>
              <a:t> </a:t>
            </a:r>
            <a:r>
              <a:rPr sz="2400" spc="78" dirty="0" smtClean="0"/>
              <a:t>"</a:t>
            </a:r>
            <a:r>
              <a:rPr sz="2400" spc="78" dirty="0" err="1" smtClean="0"/>
              <a:t>Познай</a:t>
            </a:r>
            <a:r>
              <a:rPr sz="2400" spc="-123" dirty="0" smtClean="0"/>
              <a:t> </a:t>
            </a:r>
            <a:r>
              <a:rPr sz="2400" spc="48" dirty="0"/>
              <a:t>Беларусь"</a:t>
            </a:r>
          </a:p>
        </p:txBody>
      </p:sp>
    </p:spTree>
    <p:extLst>
      <p:ext uri="{BB962C8B-B14F-4D97-AF65-F5344CB8AC3E}">
        <p14:creationId xmlns:p14="http://schemas.microsoft.com/office/powerpoint/2010/main" val="170186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024" y="0"/>
            <a:ext cx="8784976" cy="648072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/>
            <a:r>
              <a:rPr lang="ru-RU" sz="2400" dirty="0">
                <a:solidFill>
                  <a:schemeClr val="tx1"/>
                </a:solidFill>
                <a:cs typeface="Andalus" pitchFamily="18" charset="-78"/>
              </a:rPr>
              <a:t>Баннеры в рамках пилотного проекта в местах социальной рекламы на Минской кольцевой автомобильной дороге</a:t>
            </a:r>
          </a:p>
        </p:txBody>
      </p:sp>
      <p:pic>
        <p:nvPicPr>
          <p:cNvPr id="4102" name="Picture 6" descr="F:\СЕМИНАР 25.02.2022\фото для слайдов\баннер 1 обратная сторон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79"/>
          <a:stretch/>
        </p:blipFill>
        <p:spPr bwMode="auto">
          <a:xfrm>
            <a:off x="6254739" y="4224555"/>
            <a:ext cx="2664297" cy="201622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F:\СЕМИНАР 25.02.2022\фото для слайдов\баннер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99" b="20626"/>
          <a:stretch/>
        </p:blipFill>
        <p:spPr bwMode="auto">
          <a:xfrm>
            <a:off x="6300208" y="1700808"/>
            <a:ext cx="2553449" cy="187220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8678" y="3824445"/>
            <a:ext cx="1229804" cy="400110"/>
          </a:xfrm>
          <a:prstGeom prst="rect">
            <a:avLst/>
          </a:prstGeom>
          <a:noFill/>
        </p:spPr>
        <p:txBody>
          <a:bodyPr wrap="none" lIns="91430" tIns="45720" rIns="91430" bIns="45720" rtlCol="0">
            <a:spAutoFit/>
          </a:bodyPr>
          <a:lstStyle/>
          <a:p>
            <a:r>
              <a:rPr lang="ru-RU" sz="2000" dirty="0"/>
              <a:t>Баннер 2</a:t>
            </a:r>
          </a:p>
        </p:txBody>
      </p:sp>
      <p:sp>
        <p:nvSpPr>
          <p:cNvPr id="2" name="AutoShape 2" descr="data:image/jpeg;base64,/9j/4AAQSkZJRgABAQAAAQABAAD/4gIoSUNDX1BST0ZJTEUAAQEAAAIYAAAAAAQwAABtbnRyUkdCIFhZWiAAAAAAAAAAAAAAAABhY3NwAAAAAAAAAAAAAAAAAAAAAAAAAAAAAAAAAAAAAQAA9tYAAQAAAADTLQAAAAAAAAAAAAAAAAAAAAAAAAAAAAAAAAAAAAAAAAAAAAAAAAAAAAAAAAAAAAAAAAAAAAlkZXNjAAAA8AAAAHRyWFlaAAABZAAAABRnWFlaAAABeAAAABRiWFlaAAABjAAAABRyVFJDAAABoAAAAChnVFJDAAABoAAAAChiVFJDAAABoAAAACh3dHB0AAAByAAAABRjcHJ0AAAB3AAAADxtbHVjAAAAAAAAAAEAAAAMZW5VUwAAAFgAAAAcAHMAUgBHAEIAAAAAAAAAAAAAAAAAAAAAAAAAAAAAAAAAAAAAAAAAAAAAAAAAAAAAAAAAAAAAAAAAAAAAAAAAAAAAAAAAAAAAAAAAAAAAAAAAAAAAAAAAAFhZWiAAAAAAAABvogAAOPUAAAOQWFlaIAAAAAAAAGKZAAC3hQAAGNpYWVogAAAAAAAAJKAAAA+EAAC2z3BhcmEAAAAAAAQAAAACZmYAAPKnAAANWQAAE9AAAApbAAAAAAAAAABYWVogAAAAAAAA9tYAAQAAAADTLW1sdWMAAAAAAAAAAQAAAAxlblVTAAAAIAAAABwARwBvAG8AZwBsAGUAIABJAG4AYwAuACAAMgAwADEANv/bAEMAEAsMDgwKEA4NDhIREBMYKBoYFhYYMSMlHSg6Mz08OTM4N0BIXE5ARFdFNzhQbVFXX2JnaGc+TXF5cGR4XGVnY//bAEMBERISGBUYLxoaL2NCOEJjY2NjY2NjY2NjY2NjY2NjY2NjY2NjY2NjY2NjY2NjY2NjY2NjY2NjY2NjY2NjY2NjY//AABEIAn8FAAMBIgACEQEDEQH/xAAbAAEAAwEBAQEAAAAAAAAAAAAAAwQFAgEGB//EAE4QAAIBAwIDBQUGAwUGBgEACwECAwAEERIhBRMxIkFRYXEUMoGRoQYVI1KxwULR8DNicpLhJDRDU4LxFjU2VKKyc8IlREaT0gcmN3SD/8QAGgEBAAMBAQEAAAAAAAAAAAAAAAECAwQFBv/EADMRAAICAgICAgMAAAQFBQADAAABAhEDIRIxBBNBUSIyYRQjcaEFFUKBkTNSscHwQ9Hx/9oADAMBAAIRAxEAPwDylKV6h5gpSlAKVyZFBIzuPKvOYvj9KWSd0rjmL4/SnMXxPypYO6VxzF8fpTmL4/Slg7pXHMXx+lOYvj9KWDuleKwYZByK9oQKUpQClKUApSlAKUpQClKUApSlAKUpQClKUApSlAKUpQClKUApSlAKUpQClKUApSlAKUpQClKUApSlAKUpQClKUApSlAKUpQClKUApSlAKUpQClKUApSlAKUpQClKUApSlAKUpQClKUApSlAKUpQClKUApSlAKUpQClKUApSlAKUpQClKUApSlAKUpQCpLaXkXEcn5WBNR0qGrVEpn2YIYAjcHcV7WVwO85kPs7ntp7vmP9K1a8mcHCTTO6MuSsocWjLQI4Gynf41lV9G6B0KMMgjBrBuIGt5SjdO4+IrizR3ZWa+SKlKDc4G5rAohSuzDIAToO3UDqKjBBGRuKhO+i0oyj2j2lKVJUUpSgFKVZvIEjWKSHJjkXbPjUllG1ZWpSlQVFKV65lhClEXUTjLd3oO+haEXJ0j1YncZVGI8hRo2X3kI9RXVw8nJJneXT0y0giXp0xvWXPcxyz7SL2juVuBWssTStG0cSfbNDGO6lcQyTptoc9AUlGR8CP5VYuIuVKV7vLpnG4rNxaVlJ4+PRFSlKgyFKUoBSlKAUpSgFKUoBSlKAUpSgFKUoBSlKAUpSgFKUoBSlKAUpSgFKUoBSlKAUpSgFKUoBQe8PUUr0e8PUVIM6lKV9UcopSlAcR/x/wCL9hXddw27SAlAh331AVIbaRTusW+ANh4150/+IY4NxfwdS8aTSZBXKapTjeFcZ1MMnHkP51Za0lCsdMXTwHhVlIIygzGpxtuB0rl8j/iaqof7G2PxHeyi8ESLm3mfIGSJCSG8/I/TyqNGLZBQqR499aQt0wMxocjuUbeVQS25aUCNU79mA8qw8b/iPB8W21/TTL4vJWitSpzbSKMlIevgK9NrKFPZh6eA/lXf/wAyx/z/AMnN/hZFSH3W/wAbf/Y13XgUKXUdA7fqa9r0McucVL7OaSptClWLK0e9n5MZUNgtvWh/4du/+ZF8zRzjF02SoSfRj0rXP2eulBJki28zWRUxkpdESi49ilKVYqKUpQClKUApSlAKUpQClKUApSlAKUpQClKUApSlAKUpQClKUApXqAM6gtpBOCT3edXzwe69r5Og6c/2uOzjxzUOSXZZRb6M+ldSKEkZQQwBxkd9c1JUUpSgFKUoBSlKAUpSgFKUoBSlKAUpSgFKUoBSlKAUpSgFKUoBSp7O1e8uBDGQGIJyelWL7hE9jCJZGRlzjs1VySdFuLasoUqzY2Ut9MY4ioIXUSelSX/DJrBUaVkIc4GmnNXXyOLqylSlKsVFKUoBSlKAUpSgFKUoBSlKAUpSgFKUoBSlKAUpSgFKUoBSrY4fO9tHPCplV8ghBkqR41xd2rWjokjAuVDFR/D5GqqSbotxfZXpSlWKilKUApSlAdxSPDIskbaWU5Br6ewvUvYdQ7Lj3l8K+VqS3nktpRLE2GH18qxzYlkX9NMc+LPsKhubdbiIo2x7j4Go7C+jvYsrs495fCrVeZKNfizsTUkfPSxPDIUcYI+td2jKl1Gz9Aa2Lq2W5j0tsw6HwrElieCQo4ww3rhyY3HoqvxkmaZmj7QLDBHawTnoen+tYsO6Fu5mJHpmp7l8whV2Mm3oO+uAMAAdK5sc21+R0+SuuIpSlanEKUpQCrsP43DpY+rRHWPTvqlVvhjhboI3uyAqRUx7Lw7oqUruaMxSvGf4SRXFQVap0WLOFZ2dG2OMqfPwpxW95VurwoOe40YzjBwd/hVS5dBGqO8YXd2WRihGMAEEevdWTw8c13n3JdiRuTjfbc7/APeu3xvH9jTfRZ5fVBtdlu04ZHcsZb2VpZTgksM5qNo7G5u2treGIqFyHBzqPxrUt4I7ixkD4EbjDkHBA8fKsjgEKy8QkkwyMBrQEbFScH9RW/t4SyP4j0jNRclH+k0C3XCZVkTUbck6o2O2Ttmvo8R3KpHkaBl3YGqHFVUQxrqBbO4zWDbaI7mWNuWejoJHKgnPTw8Dg1lwefEszVM1jk4SeN7NpvePr3V5QMHUOHWTUMll90nvx5VjXnGJre8lt0iVyMBOucnFccYOTpFat6NmlfPpx25XVHJApl6KACMHzFWOG8Wmnu/Z7mNVY5AwCCD4EVZ4ZJWOLJ/vM/e3sXJOOmrO/TOceFaNZf3jJ99eyctNOcau/wB3NRXnGJre8lt0iVyMBOuckCpeNtpJDjZs0rG4dxeWa7FtdRhWbYEAjB8CK94jxeSC5NvbRh3GxJBO/gBUeqV0OLNiqX3kn3l7Fy21597u6Zqpw7i8k917PcxhXOwIBG/gRVG9me34/JLEutwQFXrklQP3q0cW2mSo72fTVQTikbcQ9j5b6tRXVtjaq3DuLyzXQtrqMI52BAIwfAg1TQkfaNyBkh2IHwNI4qtSCj9m+bqATckyqJPy53qWvkpLqduKe0GHE2QdGk+GOnWte74pPb2NvMYlEkmdSsCMUlhaqvkOJrUrLvOJS29hbTqiFpQCQeg2zS74nJBYW1wEUtKRqHhtVPXIjizUrOsOKNeXcsJgKBM75/Wq9nxS7uruMLb4t2bBbSTj49K64fxR7i5mWVERUUsSo32q3raTtDjRr0r588avJi721uDGm57JbA86v23E/aOGzXAUCSIHK92cZqHikg4s0aV883Hbp01RQLhB22wSB/KvX47cugaGBQFHbJBIH8qn0TJ4M+gpVThl77dbcwrpYHDAVJe3K2dq8zDONgPE1nxd8StbonpXzo47eAcxoF5ZOAdJAz61ow8Tzwo3kyjOSNK95zgVeWGSJcWaNK+d+/bz+05KcrOM6Tj0zVi64zIkME0MalJAchu4jqKn0yHFm1Ss3iXEmtLWCSNVZpd8Hwx/qKu2zvJbRvIAHZQSB3Vm4NK2RRWg4lHPfPaCNgyEjUemxq9Xypnlt+MXDwJrkMjqBgnv8BWlw/i01y0kEkarOFJTYgEjuIraeF9os4/RsUrN4VxNr3mrKqqyAHbwrnhvEpr67ePQgjQE5HXrtWbxyV/wjizUr0e8PUV5Xo94eorMqZ1KUr6s5RSlKAgF5LDI6ppwD3rmjcQnbBJTY590VWmzz5N8b/sK43/MfpXgZoY3kbaPTh4HmTipRlp/0uHiE5BHY3GPdFakUg9jWVmUto1EYHXFfP4P5j9Ksi9uBDyhJ2NOnGkdPlXLlwxlXFHZ4/g+VBt5HZrQXHMk0MqrtnOKqX1zJBdaYypGM7qP67qpR3U8b6lk3xj3R/KuJppJ31yPk4xsAKmWHGstwX4lp+F5MsVJ/kWDxCcj+D/KK9PEZyMdj/IKpb/mP0pv+Y/StPXi+jk/5d53/u/3L8DtJHrbqWbPzNSVDZ/7uPVv1NTV9Bi/RUeZOLjJqXaO4pZIX1xOyNjGVODW/wDZu4mnkuBLK7gBcamzjrXztb32W/tLn/Cv71GZLg2WxN8kZ93e3K3k6+0ShRIwwHPTJqXiXC0tLWK4hlaSNz1I8RkVSvf99uP/AMrfqa3OH44hwGW2O7oCB+oqr/BJolLk2mUOGcLW9t5ZpZGjRDgEDrtk17w7hK31rLKsjBkYqo2wdgRn51euj93/AGeSHpJKMfPc179n9X3Vc6Pe1tj10iqucqck/ksoRtJkUXArVwYvbA04G4Ujb4VmSWLw8RS0lONTquod4J604YXHE7fTnVrGf3rW4zj77scddS5/zVPKUZVdkVGSujM4rYLYXCRI7PqXO486tTcDEHDmuJJGEirqK429K1ru0RuILezkCGCPO/ecn9KimuWu/s/PMRjVqwPAatqp7ZNKi3rirsxeF8MfiDsdWiJOrY+gq/8AcdpMrLa3mqReoyD88VJw/wD9NS8v3yHzjr/WKxLMXJlItNfM0/wdcVpcpN7qitRilrsvWXCoZhKLq45Mkb6SuR+9XG+z9sihnu2VT0JwBWDOsiysJw3M79XWvoeOf+SW/wDiX/6monyTW+xHi09dFGLhMMvEmtUnLIE1axg71UexY8SazhJYh9IJ/U1c+zX/AJg3+A/qK0JgvCxd3sgBmlciMf186OcoyoKCkrMzi3Ck4fFG6ys5Y43FL7hSWvDo7lZGYvp7JG24q79oyWsbUnck5PypDe2N9wxbW6l5TqAPDp0IqFKXFMlxjbRQ4bwxL21mmaRlMZIAA67ZqHhvDpL+Yqp0ou7N4Vv8NhtYbC4W1mMw31MfHFQfZzSOH3B3zrOcdcYFHle2gsa0QngdpJqjt7zVMnUEg/MCshbSZrwWoX8XVpxWtZy8It7hZYGnMi5wNJPdU1jNBc/aGWWLODFtqGDnbNFOUbDhF0R/cdnHpjnvMTN0GQM+grO4jw57GdELao391q84tr+9Z9WdWvb07q8uEvQ8ZuxLjVsX6VePLTbKy49JE/E+EizaBYnaRpTpAI76cR4bBZRIPaNc5Iym3Txr6K5NsLq25/8Aa5PKz0zXzHFY504k/tGNTHII6Ed1UxzlKk2WnBR2ScU4YljBFIsjOZDg5HTaprPgfOsfaJpGRiCyqB3d2a2LyzF37JrxyozqfPhiubW9F4l3oxy4+ynnt1qvtlx0W9cb2YXCeGpxAyB5GTRjpS1W8ubk2MdxKIgSG36KKu/Zb37j0FTErwi3PT2m5kPwGf2H1q0pvk0VjFcUzL4vw5eHvEqOz6wTvWfW79qf7a3/AMLftWFWuNtxTZnkSUqRuW/A4JLOK4kuWTWoY5xgZqVPs/bSAmO7Z8ddODXt9/6Zt/8ACn6U+y/9lcf4h+lYOU+LlZslG1GjEt7SS5u/Z4hk5Iye4eJrZ+4rRCI5LzEx6DIH0p9mwvtV4f49semT/pWNeFzezF869Zz49a0uUpUnVGaUYxtq7LkvCDb38cE8gEUmcSjaryfZ62kBMd2zAflwa745k8HgMv8AaZX543p9l/8Ad5/8Y/SqOcnDlZdRjy40Z/EOGW1rb8yG55r6gNOR+1TxcEhjt1lvrnlFu7IGPnWXZhTfwBvd5q5+dfRcZ9gMkXtzSA6Tp05x51aTlGo2RFRdujI4nwo2SLNFJzYW7/CkfDEfg7X3MbUM9nG2xxV25vLIcHa1gMpXHYLofHPWrHCzCv2eBuRmHtavTUajnJR39hQi5GLwqxW/uGiZygC6sj1FdQ8PWTi5si7BQzDV37DNbnC5OGNcMLFSJNO+xG2R41n2v/qlv8b/AKGp9jbf+g4JJGbxG2FneSQKxYLjc+YzVriHC0tLGK4WRmL42I6ZGa44/wD+bTf9P6CtPjn/AJNbeq/pU8n+P9K8V+Rnfdifc3t3MbV+XG3vYr3hXCDfo8kjtHGNgQOprTtbd7r7NpCnvPtk93b3NWLW4jjv14fBjlxREsfE5FUeSVNIuscbTZ86LBpOJtZxHOHK6j4DvrT+5LBZBC94RMf4dQB+VVPZZLzjs8cbmPDsSw7hmrYThdrfJGxmuLnWBkno2e/pUyk9UyIxW7RmcTsG4fcCMtrVhlTWhb8Dgls47iS5ZAwBOcYFPtR/vEH+E/rU15/6Wj9E/UVPOTjHfYUYqTOU+z9tJnl3bPjrpwawCMMR4Gt/7Le7df8AT+9YD++3rVsblyabKTS4ppGj9n//ADWP0P6Vv36i7sruDHaQbeuMisD7P/8Amsfof0rZt5sceuoD0dAR8P8AvWWX97Ncf60VPs+ot7C4um7zgeg/1NdfafeC2P8AeP6VLxFRYcIS3U7vIBt65NQ/af8A3e29T+lRF3NSJaqDiUL3hiW3DobpZGZpNOQegyM1LwzgvtltzpZGjBPZAHUeNaktmb7htlFnCAIzny01PZXSTXM8EIAigCqMeO+al5ZcdELHG9nznDeHpe3ssDOyhATkd+Diq88AivXtwSQr6M/HFan2f/8AN7n/AAt/9hVmaXg4vWEiHna9zpPvZq/sak0U4JxM3i3DE4ekRWRn1k9R0qaz4Kj2ouLybkowyBsNvMmrX2nxpts9NRzT7T59nt9Puaj06dNqhTk0lfZLhFNv6Kt7wVY7U3NpNzo1GSNjt4gio7ThaXHDHuzIwZdXZA22qtCt81q3IEpgBOdPTzrb4Ly/uJ+bnl5bVjwqZOUY9kRUZPozbHhcU1n7Vdz8iMnC9N/nUfDOFvflmLaIlOC2Op8qvccQvw+3e10mzUbY6+VSwZX7KsYfe0tnHX3t/pUc5Vd9sngrr6IzwG1lVltrvVIvUZB+eKyobNm4gtpNlGLaTjuqTgpccVg5ec53x4Y3rTvtP/ia309cLq9d/wDSrcpRbTd6IqMknVHj8BtI20veFT1wSBVKPhJn4jLbwShoo8Zk69RXf2l/8yX/APEP1NXeAZHCbkxf2uWx64GKrykocrJqLlxo4+4bRiYkvDzh1GQT8qxbu1ks7hoZRuOhHQjxry2MntcRQnmaxjxzmtn7U6eZb49/DZ9NsfvV05Rkk3dlWlKLaVUYJrcbgCCOOT2gqhGXZ8YUYrCPQ19Nx3V9zw46ZXPyqcjaaSfZGNJptlaXgUUluZLG45pHdkEHyyKz+G8Pe/nMYOhVGWY91aX2WLa7gfw4Hz3qK14e15xG6dZmihSQ5Knc79KpyatNluKdNImXgthK5iivdUo/hDAn5VmCwZeKCylbB1Y1DwxnNa3DjwuO/SO1WWSbfEh6Dbf+sVFdf+qk/wAS/wD1qIylbX8JlGNJlW9im4VdCC1nl7ag7d59KmveDGGwe7mmdpgAWB33JHfWtc28SX7X9wRy4oxp9d6r3dw139nZZ2GC2+PAaqqpt1RZwW7MjhnC5L8li2iJdi3ifAVfPArWVWW2uw0i92QfnipoMj7Lkw+9oOceOd6yOClxxSHRnrv6Yq7cpW0+itRVKuyOCyZuIrZzZRi2k47tq74pZLYXIiRy4K5ya1r7T/4ltMddO/1qficnDFuQL1SZNPgTt8Ke12h61TMmXhSR8IF6JGLEA6cbbnFe8O4Qtzbm5uZeTD3efnWpxMxH7PMbcYiwun01Cs+04dGvDxc31xIkLDIRT3d2ahTbi9/IcEpdHcnBLeW3aSxueaV7sgg+W1YdfWcGeyZJhZRuqrjUW/i618nV8Um20yuSKSTR3FK8MiyRsVYdCK+l4dfpex9yyr7y/uK+XqSCZ4JlkjOGU0y4lNf0rjm4s+wqC6tluY8HZh0apIZVmhSVejgGu68qUfhnb2Y9rBmVw8Ykkj2CncAE7nzqO8QRy4C6DgFl8D4VeuLVo2a5gdhIDqx+tZTszsWY5J3JrzpwcUlXydcs0FFq/g8pSlSeaKUpQCukcxyK46qc1zShK0XOKKBdCRfdkUMDVOrtx+Jw23k70JQ/tVKrS7LZO7PZjtES7jAKgcvUc/3T3d/9CsuztniWSPXE7qSCitkg+GOp7ulbtjMIi+Rk47Az31zxOzDWoIVDOq62Jz+orq8fP62hLF7Mf9K0A5sT25bQJH0uS2+gdw/T410IVi4gNAKRrbFFwMgb5xnx2qpFOAXWb+1jGGjwc58aiLRqVHuYXcYBydtv33rTNibyOSemUxSSjxkdMxbYbnu7+6oYIXSW4md1CFdB0nXjJz2gO7AqW0ijvZRGjTFc4OEAXYZ3Oa+hURWvLdUAibKuAOhrXyPKXHgkMPjcXybM07Ki6tWFAzp0j4Dur51v/VA/x/8A6NfROcuT51knhs540LzVHy9WcZOemPCuDHJJtsuntlFx/wD3MP8A8g/Sun2+04/xj/61bPDJzxgXeqPl69WMnP6V6/DZ24z7YGj5eoHGTnpjwrXnH7+CbRU//ek/4v8A9Ch/9Uj/ABf/AKFW/u2f769s1R8vOcZOfdx4V6eHTffYvNUfLznGTn3ceFOcf9haKE//AKlT/wDKv7Ug/wDUrZ/5jfvV2Xhk78XW7DR8sOGwSc7fCueJcIllufabRwrncgnG/iDUqcer+CbRVuP/AFOMfnX/AOorv/8Aer4//oVNw3hM0V17TdOC43AByc+JNeXvCLi4vpbiOVEzgpuc5AA+FOUbq/gi10Vrn/1ImP8Amp+1If8A1Mf/AMjfoatcN4TNFde03bhmXcAHOT4k13HwydeMG7LR8vUWxk53HpRzj1fwTaKk/wD6oH+Jf/qKn+0v9lB/iP6VLxXhT3Uy3Fu4WUbEE4z4HPjXsvDZrjhUcEzj2hCSGJyDue/0qqnG4uyLWmUuKf8Ak9h/hH/1FOJ/+SWPqP0NeLwO9kiIllUaB+GpYkdfpV284bPPw62t0aMPFjUSTjp6VblFVsm0i7w0AWFtjb8Nf0rD4IFN/OHxpKMDnwzW/aRmG1hjbBKKAcdKzeHcKlt7mV5zG0cilcKT3/CsoyX5bKp9lR7G6s2eTh8wli7wpBOPMd9T2l4lzwq8XlRxyJGdWhQA2xwaifg99byOLOXMbeDaTjzq3Z8Ke3sLiMspmmQr5Dbb9a0lKNbZLaop8MH/AOo731P6CvOFj/8AU9/6ftV2z4bPBw24t3aMvISQQTjoPKvLLhk8HD7mB2jLy+6QTjp37Uc1vfyLRx9mv93m/wAY/SpftF/5cv8A+QfoajtuGXUHDriASIskhBUqT/KpY7f2bhDx8RfUnfjLY32+tVbXPkmPmynI6f8AhhV1LnIGM9+qoW/9NJ/+U/qagns7VbVp4bzmb4VCuD1rU4bard8CELnTqLEHwOetatqKv+k6SK+3/hYf4v8A9OoRDzfs6XA3ikLfDof68q6+5L/+y5icrOffOPlitqCySGwNpnUCpUnxz1NUlOMen8htI+elkN41hB1woU+uf9BX1QAAAHQVi8N4NPbXiTTNGVQHAUknPyqdbK7HFzcGbMGScaj08MVXI4y0mRKmU+H/APqK4/xP+teQ/wDqg/42/wDqa7n4NdNdTTxSorFyyYJzufTarHCuFyW0zXFywMhyAAc4z1JNXco03fwS2jNvS/DuJz8vYSK2PRh/P9K0/s9By7JpSN5W+g2H71S4/LDcTwrCweQAgkb9+w/Wt62iEFvHEOiKBVckv8tfbIk/xJK9HvD1FeV6PeHqK5TMzqUpX1ZyilKUBny/28n+L9q5rqX+3k/xftXDHA23NfP5v/Ukfa+K6wR/0Q7R2RSx8hWhHwiQswmlC7DSV8duo+NW+HWa2qcwFhI6DUCen9bVYdwgOeyAN98Yrz8nkO6gYZM8m6iURwaPMeZXAx28Dc+nh1qlPY3FvGHbDgtpwuSa2EuYmfSrKG32GxqZG3yMZ8f69KzWfJF7M45pp9nzIOa9q5xO0S2ZZYg5DkliTkCqdd0JKatHoY5qcbLlp/u4/wATfqamqG0/3cf4m/U1NX0WL9EfGeR/6sv9WK0uDcQj4e8pkVm1gAafLNZtKvKKkqZlFuLtElxIJbiWQbB3LDPma1Ps00gvXCqTGU7R8PCsetmP7QSxW6xJAmpVC6ifAdazyJuPFItBpStsj+0Vzzr/AJYPZiGPiev7Ve+zzmPhVy46q7EZ/wAIr553aR2dzlmOSauWfE5LS0kt1jVlkJJJO4yMVEsb4KKLRn+fJmjDxjh6MZ/ZClweulR19azJb9p+JpdyjZXU6R3AHpVOlWWOKKvI2a3FuMC9hWGFWRM5bV3+ArmLicScGayKPrIIztjc5rLpT1xSoj2SuzR4TxQ2BZHUvE+5A6g+NXxxjh1sGe1tSJG8FC5r5+lHii3ZKySSo7mleeZ5ZDlnOTWlxHikV3w+K3RHDIQSTjGwxWVSrOCdfwqpNX/S9wm9SxujLIrMCuOzTi1+eIXGoArGowoP1NUaU4LlyHJ1xNPinEor22hjjR1MfXVjwrMpSpjFRVISk5O2anC+JxWVpNC6OTISQVxjpiouFcSbh8rErrjf3gOvrVClV9ad/wBJ5vX8PoF4twyB2mgtW5zddsVki/mHEPbBgPqzjux4VVpRY0g8jZ9CeMcNmZZp7UmZehKg/Ws7ifE2v50OnRFH7q9/qaz6VCxRTsl5JM1OL8UjvuSYVdDGScmnEuJQX8ERMbrOmMnAwfEVl0qVjiq/hDm3Zt33HFnsjBAjqzABmPh31X4XxKKytp45EcmTpp9KzKVHrjVE+yV2aXB+IxcPaQyK7awMaagvb03d/wA9gQoI0r4AVUpU8Fdkc3VGjxjiEfEJImjVlCAg6qzqUq0YqKpENtu2alxxOKXhEVmqOHQKCTjG1OD8Ti4ekqyI7FyCNOKy6VT1xqiebuyza3j2l57RF4nKnvB7q1zxfhkjieW1POHeVBPzr5+lJY4y2TGbRe4pxJ+ISg6dEa+6v7mp+D8UisIpFlR2LNkacVlUqXCPHj8Ec3fI9yQ2Rsc5rcXjFpdW6x8QtyzL3jfPn5VhUpKCl2IycejV4nxVLi3W2tYuXEOuf0FeRcSiTgrWRR9Zzvtjc5rLpUeuNUObuy9wi9SwuWlkVmBTT2fUV1Dfxx8ZN4VbQWY479xis+lS4Jtv7Cm0qPoJOMcNlcvJZl2PUsik1Ylu7fiPCLlkiwIlOAwGxx3V8vUsdxNHE8SSMqP7yjoazeFfBdZX8mrZ8aS14asCxsZVBwe7JNU+F3y2d608wZ9SkHHXJINUaVf1x3/SnOWv4aMHEhBxaS7VCUkJyvfgmrc3FOHrMbmG1LXB722APjWHSjxRZKyNGxecTtLu8t5ZIXaNMh1YDfbb615xTisNxZra2sZRARnIxsOgFZFKLFFV/A8jNPg/EouHibmI7a8Y0+Wf51mscsT4mvKVZRSbf2Vcm0kW+GXSWd6szgsoBGB1qd+JIeMreorBB1B64xg1m0o4JuwpNKjT4txNL6SExqypHkkN3n+hXvF+JxX8USxo6lCSdWKy6VCxxVfwlzbs25OOKOGrbwq6yhAmo9Btg4qvwfiMfDzLzFdteMaazKVHqjTRPsldmhwy/js76Wd1Yq4IAHXcg1WnnWW/ecA6Wk1YPXGagpVlBXZXk6o1OMcSi4gkQjR10E51Yqe04zC1oLa/iMiqMA4zkd2axKVX1xqi3sldm1ecZh9kNtYxGNWGCcYwO/AqKz4pFb8LktWRy7asEYxvWVSnqjVD2SuzU4fxOKGxktLpHeNvd042z1/nXnC+K+waonUyQsc47xWZSpeOLshTaPoBxjh1sGe1tcSN4KF+tZUN6fvJbufLHVqOKqUqFjSDyNl3i16l9diWNWUBAuG9T/OveF8Sfh8pOnXG3vLn6iqNKtwXHj8EcnfI+hHF+GRyGeO1POPfpAPzrGvruS9uWmk2zsB4DwquN+m9SLbzt7sMh9ENVjCMXZaU5S0RHoa+uvrpLWwhMsQljcBWU+GK+Z9iuiP92m/yGr97PfXlskL2TqqY3CmqZKk1stBuKZYfjVrbWzR8PgKM3eRgA+PnVThHFBYs6yqXjkOTjqDVE2twvW3lH/QajZWX3lK+oxVlCFUQ5yuzbXinDrWcSWtodTHtMe4d+KrT8Qhk4xHeIjhBjUDjORt/KsylSscUQ8jZqcX4sL5UjiVkjG51d5p95xfcvsWh+Zjrtj3s1l0qfXGkiPY7s0uFcWaxBikTmQsc47x6VeHF+HW2p7W1xK390D618/SoeKLdkrJJKi5DfN95peT5YhskD06CuuLXqX10JY1ZQFx2qo0q3BXZXk6o1puKRScGFkEfmAKM7Y2OaktOL2xsBaXsTMqjGR3jurFpVfVGi3sldm9bcbs7UtHDaskPUY6k+dYT6dZ0Z052z1xXldxxvK2mNGdvBRmpjGMNkSk5aOK7hieeQRxrqY91aVtwSZ8GdhGPAbmti1tIbRNMKYJ6seprHJ5EY9dl4Ym+zq2i5FtHFnOhQM1LSlee3bs60qFfPSqFldR0BNbN3dJbpvu56LWISSST1NcuZrSM5nlKUrnKClKUApVi0gSXOs7nOkelOIW4tYhIp3BAYDpvj+dVTs39MuPIntBzeH3MXevaH9fCqFXeEvpu9B6OpFVJE5cjJ+UkVo+iktxTOatQMJuxJIyN0DKcVVpVKIhNwdonudbjROscuN151v5dcisy4itEcvDHalT0IVj/AF1FaCTyoMJIwHhnauWkdjksc1tLI2tGscsflEdgzTNpneURdcouhfTPWrN3KsszFM6M5ANQkk9TmvKzvVFMmTl0KUpUGQpSlAKUpQClKUApSlAKUpQClKUApSlAKUpQClKUApSlAK5kRZY2RxlWGCDXVKdAx/8Aw9BzM86TR+XAz861oo0hjWOMaUUYArqlWlOUuyW2xSlKqQKUpQClKUBnW3BreC455Z5GByAcYBrRpSrSk5dkt2K9HvD1FeV6PeHqKqQZ1KUr6s5RSlKAoTf28nr+wpbAm8hAk5Z1ZDV1crpnP94ZriF+VcJJoDhe414HkxanJH2HjS5+LGvo+kYkYzkepHp41nXAaW4CjohHZ8z/AN8elQzcVlbaJFjG+/U1Y4YHeNpXbWWONzuMV5SxyxrlIxlhcY8pEUtoGwOoRQp+OBn6fImrdqxZMNklds5B/rrUixuJGOnYgY3rLuJ5rW7cJIMZzgbikbyfiVx4+bpGhxEa7GQc0psCSTkHy2PfWCu6ir8vEnltmieJCWGM5OPlVAdlemcd1dXjwlFUzswxeNPkXbT/AHcerfqamriJOXEqd4G/rXdfUQVRSPj8suWRy+2KUpVjMUpSgFKUoBSlKAUrtIZZPcjdvQVZThd4/SAj/EQKq5xXbJUW/gp0rVj4FcN78kaDyyTVhOAxD+0ndv8ACAP51m8+NfJdYpMwqV9InBrNeqM3q1Tpw+0Tpbp8RWb8qPwXWCR8pXSoze6rH0FfXLDEvuxIPRRUg2qj8v6RPo/p8ktldN7tvKf+g1KvCr1v+AR6sB+9fUUqr8qXwi3oR84vBLw9eWvq38qkXgM596WMemTW/SqPyZlvTExBwBv4rgfBP9a7HAE/inY+grYpVf8AEZPsn1RMocCg75ZD8q7HA7UdWkPxrSpUe6f2T64/RnjgtmO5z/1V0OD2Y/4bH/qNXqVHtn9k8I/RSHCrL/k//I10OGWQ/wCAvzNW6VHsn9jhH6Kv3bZj/wDZ0+te/d9oP/2eP5VZpUc5fZPFfRX9htP/AG0X+UV77Fa/+2i/yCp6U5y+xxX0Qex2v/tof8gr32S2/wDbw/5BU1KcpfY4oh9ktv8A28X+QU9ltv8A28X+QVNSnJ/Y4oi9ltv/AG8X+QV57Lbf+3i/yCpqU5P7FIh9ktv/AG8X+QU9ktv/AG8P+QVNSnKX2OKIfY7b/wBvD/kFeexWv/tov8gqelOUvscUQew2v/tov8grz2C0/wDbR/5asUpzl9jivorfd9p/7eP5V593Wf8A7dPrVqlTzl9jivoqfdln/wC3X5mn3XZf8gfM1bpT2S+yOMfop/dVl/yfqa5+6bL/AJX/AMjV6lPZP7HCP0Ufuez/AOW3+Y1z9zWf5X/zVoUqfbP7HCP0Z33LaeD/AOavDwS18ZB8a0qU9s/sjhH6Mw8DtvzyD41yeBQf82T6Vq0qfdP7Hrj9GSeAw900n0rk8Bj7p2+QrYpU+/J9keuP0Yx4AO64P+WuTwA91yP8n+tbdKf4jJ9j1QMM8AfuuF/yf61yeAzd00Z+BrepU/4jJ9keqJ8+eBXPdJEfif5V59x3X5ov8x/lX0NKn/EzHpifO/cd3+aL/Mf5V6OB3Xe8X+Y/yr6GlP8AEzHpiYA4DP3yxj0yakXgDfxXA+Cf61t0qP8AEZPseqJkLwGL+KZz6ACpl4JaDrrb41o0qrzTfyW9cfoprwuzX/gg+pNTJaWye7BEP+gVNSqOcn8luKXwAAvQY9KUpVSRSlKAUpSgI3t4JPfhjb1UGq78Ls3/AOCB6EirlKspyXTIcU+0ZcnA7ZvceRPjmq0vAZR/ZTI3kwxW7StFnyL5KPFFny0vDbyL3oGYeKdr9KqlWBwQQfMV9nStl5b+UUeBfDPjArHoCfhUqWlzJ7kEp8whr66lH5b+ER6P6fNR8HvH6xhB4sw/arUXAT/xZx6KP3rbpWb8mbLrDFFCLhFpH1Quf7xq7HGka6Y0VF8FGBXVKxlOUu2aKKXQpSoLi7itx2jlu5R1qjaW2STk4GTsKz7riIXKQYJ/N3fCqVzdy3Bwxwv5RUFc0816iZuX0eszOxZiSx6k15SlYFBSlKAUpXhzkBRkk4FCUm3SLFrK0epVOM79K4vZXlMcTHI95vPHTP8AXdXiRzBwSg9M7/Ko8lpZGYYOrGPIdKySbnaejtk5Qw1JbJbZ+Vcxv4MM+nfU3Ek0XsnnvVWr3Eu2tvN+dMH1/o1uujlW4NFGlKVUzFKUoBSlKAUpSgFKUoBSlKAUpSgFKUoBSlKAUpSgFKUoBSlKAUrqMapUXxYD61Y4kiR3bKihRgbCprVluOrKtKUqCopSlAKUpQClKUApSlAKUpQClKUAr0e8PUV5Xo94eooDOpQgjrkUr6s5RSlKAiuYuZH2feXceflVKtKq09vqJePqeo8a4vK8d5Pyj2ev/wAO85YX659MrVqWA5VuWxlj2v8AT5b/ABrL7yp2YdQetWo71lCh1BAI3G22f5ZFeJmhJqj3s15YLhtGkkuZPzasYz3bZrMv1xPqHRq6F2gVOyxwoU/QH6A1FPcNNjUAAN/5/wBeVZY8bjKzLDjlCVtaIalto+ZJq/hT9a5ihaXcdlfzfyq8iKihVGAK9jxfGbfORxf8R8+Ki8WN7Z7SlK9U+cFK9ALMFUEk9AKvW/CLqbBZREv97r8qrKcY9ssot9FCvQCTgDJ8BW/BwOBN5maQ+HQVoRQRQLpijVB5CueXlRXRqsLfZ81Fw27l92FgPFtqtxcBmb+1mRB5DJrepWEvJm+tGiwxXZmxcEtE9/XIfM4H0q5HaW8X9nCi+eN6mpWLySl2zRQivgAY6bUpSqFhSlKAUpSgFKUoBSlKAUpSgFKUoBSlKAUpSgFKUoBSlKAUpSgFKUoBSlKAUpSgFKUoBSlKAUpSgFKUoBSlKAUpSgFKUoBSlKAUpSgFKUoBSlKAUqpf3Rt0Cp77d/gKyjcTE5M0mf8AEaynlUXRVyo+gpWGl9cp/wAQsPBt6sJxVh78YPocVCzRY5I1KVTTicDe9qX1FTLd27dJl+JxWinF/JNompXAljPSRD6MK9MiDq6j1IqbRNnVKha6gXrMnwOahfiUC+7qY+QqHOK+SLRcrxmVRliAPEmsuXikjbRqE8zuapSSPK2ZHLHzNZSzJdFXNG099bp/xAfTeozxO3H5j8Kx6Vn7pEc2bA4nb/3x8K7W/tm/jx6isSlPdIjmz6FJY5PcdW9DXdfN1NHdzxe7K2PA7irrP9luZvUrMj4q3/EjB81q1Ff28n8ek+DbVqskWW5JlmlAcjI3FKuSKUpQClKUApSvCQoJYgAdSaA9rmSRIl1OwUedUrjiaLkQjUfE9KzZZXmfVIxY1jPKl0VcqLtzxJmysA0j8x61nkknJOTSlc0pOXZm3YpSlVIFKUoBSlKAUBxJGf737GleEA9ahq0XhLjJSL+kiUthh1OfhVAbs/r+wppHn8zQADpVVGnZ0ZvIWSPFI8lkWJC7nCipJeLWcnDoo+b+Ih6YPTeq9z/ZrnpzF/8AsK9ub2OXiEcQBlaO4LBnwoGM4UHwzjrXTjgmnZv4vjxyQbaI/b7b8/0qeORZUDocqelSwFfaZy8gZ2CawSmUGDkE9CBtnFVLH/dE+P6moyY1FWU8nx4Y4co/wsUpSsjgFKUoBSlKAUpSgFKUoBSlKAUpSgFKUoBSlKA9ALMABkk4AruaF4JCkgwwqfhaB71c/wAILVDdOZLmRj+Y1NasvxXGyKlKVBQnsE5l7EPBtXy3r2/bXeyHwOKscMURRy3T9FGB/XyqgzFmLHqTk1Z6iaPUKPKUpVTMUpSgFKUoBSlKAUpSgFKUoBSlKAV6PeHqK8r0e8PUUB9H1FcPDE/vxI3qoNdilelbN6Kz8Ps3628Y9Bj9Kgfg1m3RWX0arc9xHBjXkk9Aoya9hmSdNaHI8+6iztPipbDxa5UZj8BjPuTMPUZqvJwKce5LG3rkVsJdwPMYQ51jPVSAcdcHGDjyqTmx4B5i4PTcb1svIyL5M3iiz5ifgt0R27fWB0IYfzzVR+ETr/wbhf8AoJ/avsubHp1cxdOcZyMV1rXVp1DOM4zvSWbl+0UXhzx/pJo+H+7Jh1Sb/wDhmpE4a+R/s0rnzQmvs1kR/ddW9DmvdSkZyMeOaRyQj1EtOeaaqU2fKLYXbdLaX4qRUycIvW/4QX1YV9Ek0cjsinLL12IroyIoyXUDzNXflS+EYehGHHwGY/2kqL6AmrcXA7ZP7RnkPrgVomWMIXLqFAyTnbxri3uYrlS0RYqDjJQr+orOWfI/kssUUIbeG3GIYlTzA3+dS1FPcRQBOYW7baVCoWJOCegB7gaRXEMyB0cYJKjOxyDgjB76ybb7NEqJaVElzC6FkfUA+g4G4OrT09a65seCda4HU56VAO6VzzEyF1rkjIGe6gdGUsHUgdSD0oDqlVl4hbMM62A2wTGwDZIAwSN9yOlSyTxRKGdwASFz5k4H1oCSlcPKiRmRmGgDORvUKX9u7hAzAlioJjYKSOoyRjuNAWaVBNeW8CqzyZDHC6FLE/LNS61xksB67UB1SuWdF95lG+NzTWmorqXI6jPSgOqVxJKkSF3bCggE9dycfqa5S6hcMRIMKxXJ2GR1wT1+FAS0qOSaOKMyO4Cjqa5iu4ZtGgsNYJXUhXOOvUUBNSlKAUpSgFKqy3uiUqsZYA4LZxUk1ykNqbghmQAHC9Tnp19arGcZOkXcJRVsmpVP7xTVoMEwmyAISF1HbPccY28a8k4jyzGDZ3JMjaAAE97BON28Ad+nnVqKF2lQLdxtEJNLgGTl4IGc6tP61MWVSAWAJ6AnrQHtKorxSEl9ccsaJrOtgMNpbScYJPXyrv7wjQNzopYWABCOBlsnAxgnvIGPOlAt0qq18kdvJLNDNFyyAUYDJz0xgkH513LdwxNCGJPOOFI/U+XT5igJ6VV+8bb2nkazq6atJ05zjGemc7VZV1bOlgceBoD2lQe2QBQzyKgYkLqOM4OCRXlxd8mZIVglmd1L4j07AEA5yR4igLFKrwX1vPHEyyBTIgcIxAbBGdxXbXUCrkzRgbb6h39KAlpUQuoGZVE0ZL+6NQ3olxDIcJKjHOMA9/WlAlpUT3ESs6hg0iDJRTlvlXcbrJGroQysAwI7waA6pSlAKUpQClKUApSlAKUpQClKUApSlAKUpQClKUBjcTbN2R4ACqlWuJf74/oP0qrXDP8AZmL7FKUqhApSlAKUpQClKUApSlAKUpQClKUApSlAKUqS2KC4TmKChOCDQlK3R5HLJEfw3ZfQ1ZTiU6+9pb1GK44hAILoqowhGQKrVblKJLTi6NROKoffjYehzUy8Qtm/jI9VNYtK0WaQ5M3fbbb/AJy/WuG4hbL/ABlvRTWLSnvkTzZpS8V7oo/ixqlNcSzn8RyR4d1RUqkpyl2VbbFKUqhApSlAKUpQClKUApSlAKUpQClKUBzLGsqFHGVPdUlhwmynEweLJC5XtGuaucKbTeBe51K/v+1Wi9m+HLOD4p0ZXsFt/wAv6mp441iQIgwo6CpJF0yuvgSK5qG2VyZZz1J2KUpUGQpSlAKUpQClKUApSlAKUpQHqKXbSvWu5YXjRmIJC+9t0ruzkEUxJXVttvjFWLq7RYpnwcatQH9eNZSlTqzsxYYyhbKAIIyNxSuIUKQoh6gAGu61OMVWlkna9itoNAaTpq8as1WImTicFxFbyTLFuQgz41eCTls6/EjGWSpfRJHJxK0Es45A5T8o57ySNx5dKrz3F1FcoJGiYS9oMm4IJxUk93M9r7NLZy+6gYEEZKnc/EYqvcM081vot5VSIBdT7kjPf6VvJQrR6ix46qSRo13DE00qxoNz9K8jRpHCIpZj3CtElOGwaVIa4cbnwrnS+WeJGN7fRHxB1hjS0iOy7sfE1QG9eklmJY5J3JNFGWFTFc5JFJyvYYYYivKHqaVEq5Oiq6FKUqpIpSlAKUpQClKUApSlAKUpQCvR7w9RXlej3h6igPoxSgpXom5VvLVp2V42Addt+hFd2dv7NFpLZJOTioOIswaNSSsZzkg43rvhzyPbZckjPZJ8K5lw93WzpfL0reivcWN1NO7gwqdDoG3OsHoCuMDHjv6d1cRcKlBYyNGMpKBuWwWKEdw/KfnUZe7j592nMZYpJSwaUkOo1YUL3b43HhUicVkbSGa3QHX+ITlWxp2GD1Oo956Gus5zl7C45yuIYDrODHqOhcIRnOOpz4dwryXht1HEyQtHI3dIzEMcoEwdug97r3dKnN9cK8gd7dFWYRa2BAGUDZO/nio4uLu7pqEQBCHRk6iCDuPLbPTpTYPU4fO10WYLbooOBFJnOQB+UeFcR8MvETlCZBHjtdskN2cYxjbffOaW3GJJnjURpJrYDEZGcFGbx8v9K9Xi8xi1+zZ7arkdNwDjr1psE1hw+W2uUnlkV2EbRnGdgWUqB8j8TXFrwyWBolkaORA4diSSdgRgbdOh+dSWvEHmZ10LMFCHXCeyNWdjk9RgfMVCOJzrHC0nJzJGkgXBBfUcaV36j9xUbBwnC3YezO2IxbaGIG2sqVyPQE1ds7WSJZeYI4y4ACxEkDAxncCqx4lM1vJKjQakO8ZBLL2tOG3615NxWaKVoxGjaGdHbcDIjZwB/l+tTsHacLblwxyuHVJjISCQSNBXr6n5Vx91ziIRgwsApjDHIKjVkOBj3vHzAOa5m4xLGzqIBqBYKrdSQitvj/EfgKkl4lcQope3wWJwf4SO7G/XBpsHKcMmDDJhULMZMqTlwZQ++3UAY768+6ZFhRRyyQiA4YrlgWJOQPPvB9K9fjIhnlW4i5aISMEjVsqnpnc9roKjbicr3K6VPYlRHAOF0s+jJ89/pv0psHf3ZcmJo2aElirc3cMuABpAx0267dTtVqKwCCdDpEcsKRkJ4gMCfqPlUV3xKSC6kiEa6UGQx7zpzp9ep9Aaibi7xNuI5UDlTJH0bsgjHnlsVGwTtbXksCQyGBVTTupJ14YHPTs7Dpv1qB+G3LDSeQyowKhmPaAk177bbbd9ewcTuHEbOsKrlBIN+92U4Of7tcHi04iRysREoUqw2Cglhk5O/QeHWp2C21tIlhowC4lWXSvTZw2kfAVGeFKbeRWOZWdnUl2KjLEjbu2OKiHF5ScGJANGrUDkE4JwPM4+hq3HdlrSWYNHOY8/2WcHYH96jYKrcNmaSSbl2+p8jlFjoUFQM5xuds9BUcvBp3SUc9WLIyIWz3xaMnzJ3rqe+jnEImuPZsiQlRNoO2wyciubbisgggGY525UeUBzI5KaifmKnYJ24dMlw0qmOcHUNM7HvC79O7T08+tcNwudwqao0CajzFJ1Pk94xt8z0FctxdxAzq9sxADAg7NtnSN+o/oV4/GtLFle3dSHIUN2hpZQM794JPwpsFo2DmymtzJq5k2vLHfGoHfz2qL7sl5TQZjaJI5EiJzkBgMZ27vGrFnfreXDpGOwqA5znfUwO42I2rOsb6f2aBpZBz5EhWMOchg2Mv5nr8qgEzcOec3CtgKNPLDDbVlWb4EqB86kNnMeUmlFPNeU6TlUBVlA7vzD60XiE/NWExoZJHKoQDjCsQx+Q+ZFV7O9kiikkd+fJy0dvxCQpJIK46A+lSDTsbZrWAxvIZCWLZPd5f13k1YriFzLCkhUoWUHSeoruqkClKUBUmtQ0uRPoDHOk4O/lUlzarPZtbA6VIA6Z2BH8qqXETc9tUTuzHZgMjFS36SHhTpgtJpUEDv3GawxVyejfJfFbOpLBV5bWoSCSMkg6MqcjBBGR+vdXvskj+zmWbW8UplJC4B7LDAGdh2vPpVIwtY3EEjDREZN0i1Mq9ht+necVGkkU9wzXIke1DPgFGwGyMZGPDpnzroMS09leKpWKaFo+dzQhiOr3tWNWrH0qa6tC863UTfjRqQqndWO+PTr/WKzktWnMxuInfTajla85Hakx8caauTzXEFta8pScgCQ6clRjrigIE4XclY4p543jCMpKRlWBJDasliCc79KsScPluMvczq0oAEbRx6QhDBgcEnO4Hyqub29BOlCzawGTlkBBzAo378qSc/GvXvb8e0Yt/cXK+Ryfntip2Cw1hLcOjXdzzFVtWiNSi5xgY3J7z377eFQjgwaNkkuHbSnLhIyOWMkjv3Pu9fyiufa7xn0rnJ9/wDC/sjrUADxyCT8Kmtri4a6CSEk6nDoY8BQPdbPfnb5+VNgLwlBOrtNIYwdRiGNJbVqz441b4zU9rZrbSSyayzSnJ2wBuT0+NVGurtpGQMyuZdGjlZCLrwGz35Xf/tXBu71CynUXRyqLyv7Xtkbnu2/n0qNg9NheOjIHiRVjMSBkLEgnJOdQxnA+VXlgc3KXEjqWWNk0quBuVPj3aaz0u7yaGRopCSqFsiLGGBwF365G/w86ljurn7yWElmj1lGzHjYLnV8T548qA4h4XKjCNpV5KJGM6O0xVSM9dh5V3a8INuYDz9fL0lyU3chSB37Dfz6V3HdXb8QaIx4hWUrqK9RpBGPjneo5ru7WeddJWNXVVcRluydOW+Gf6xU7A+5vxM84FGYOwKHOQcjG+B3dxr2Xhk8kca+1RgxEaCIiMAKR3MDnfxxt0rgXt9iXTFzFVVKuV0k9ojOPQCovb7/AEyErgjGRyzlDrAx08M+PSmwWoeHNbXDTrJzcEuFI7RYjxzj6Vbs4DbWcEBOoxxqpPiQKzI+IXYVHuAYwApI5RwwydTZ7sAZ/wC9eRcQuH0BpGGsK0h5O8WQc7Y33AGd+tRsG1SsqWe9WKaRJGYJAHQcnGWOR069wOPOoTxC90p2W1DJ/sjhxqx4eHhjxpQNulVrqaeOaFYotSOe22CdO4/1+VZkUE8MMl4qaHSSU7BmZxrYDI8Oh+FKBuUrJgnvZWiHMYKZShPLG66SwOceO2a4N9fCPUqlz2CwMRGk76k89gN/OlEGzSseO+vmlQPEVRnfUeWcqvY0/wD2Yf8Aavbe+vH1nQzZUMAYiMHOCPl69KUDXpUVs8kltG8yaJGUFl8DUtQBSlKAUpSgFKUoBSlKAxOI/wC+P8P0qtVniH++P8P0qtXBP9mYvsUpSqkClKUApSlAKUpQClKUApSlAKUpQClKUAqGO1e6mnPOnUK6riMZxkdTv0qaqdxBcSc1E0cuRg253yBitMbSezs8NxU3ydHkiyPFcM1/LI9vq330kA4AznqalltpLS6twbiSQPkEMMdB6+ffvXtraXk1qbJIrYgZYM2dWT3+GfhRxdSXKGdYkCMzNozksRgk1rJw4noZckHF7Xz9fRPSlK5jwxSlKAUpSgFKUoBSlKAUpSgFKUoBSlKAUpSgFW+HxJI0hcZKjYb/ALVUqSFismxxmqydKzXDXNWT38Ua2UjjIdC2+emOlVraQpLFIdsEE0uyXCw52Y6m9B/rXNVxO42a+S0p0i3xOLl3RYe7J2gaqVdh4hiIRXEayoNvOuxa2t1n2WQo/wCRq3avaMnFS2jPpXcsTwyFJBhhXFUM+hSlKEClKUApSlAKUpQClK8f3G9KEoCQKwPh5V1cMHdEHQds/tVhQvJjKhVJG+QDk586iuQqzgKuOyM479gf3rHUpKTPQli9WKSTI69ALEADJPQCpba2kuX0oNh1J6CrpeGwUiBObL3ue6t9ds44Y3LZFFw8qA9zsCcBAdyamlecRNHbrHCF64P71RW5eS4WWRy2/jjHp4Vd9rCjJ1kKN8nr16/OqSyKLq6OrDCMoukZYbXknOc4OfGrFtay3LYQYXvY9BUlpZIkXtF6+gOdXLzv5Cu7i8klj5cCcuLptsTWjqO5GCx7JHngsYzHbduU7M/hWczMzFmJJPUmuc7kdCOoq5a2ySx6ie0cdRtv0qspEKMsjroqgZOKkJCLgda7u4ltJo8HKudPod/5VxoBbJ3r0PGg3juH7P8A2OTMuE6l0RUqVowem1RVy5sE8TqRMZqXQpSlYlxSlKAUpSgFKUoBSlKAUpSgFej3h6ivK9HvD1FAfRilBSvRNyvdXCw6U0a2bopNd2063EWtRjGxHhXFzbrKVfXoZehxmu7aBbeLSpzncnxrFc/Z/DZ8PX/SFb4Au0kfKhVynMZxuQcdPM12by0XSvOj7Q1KM/KuGswUUJKVdJmmU4BwTnIx4YY1zBYG3fMczaWIaQEDtEfpW5kSC+s3jL8+IpgkknbAxk/UfOvRJbJI0vMQM50k57wcY+ZxVebhMc0UUbyNiON0HnqxufTFeScIjYNpldWZmfUO4l9XTptTQLQuLYczEsY5Xv4I7PrXXPgGPxEGem/mF/UgfGqrcItzDLGupdfeDuNh8+md/GuZOERMDpkZSQcnr/Gr/wD6OKaBamuY4AwGlnHVAwB6E9/kCfhXpuIFiSVpECMNSsTtjGcj4VUHCEypeaR8MGOe/AYY9O19Kkk4cj21vDzGHs4ARh4gYBpoEj3tonM1zxLyxmQlht6/SvZby1iJEk0akHSQT3kZ/TNV34UkmVeVimpmVcDYs4dvXcUg4THA6MJXJRtW/f2GX9G+lNAse22vMCc+PUcYGfEbUW9tHQuJ4yo6nPTbP6VAOGJyJInlZldlJ2xsABj6VGODJjtTMWGNLAdMZx9TmmgXUuIJJmjSRGkXcgHcUmuYIUZndeyQCo3OScAYG+Sa4t7UwSMRKShZmCYGxY5O/rmuPu6HMpy34rBzv0YHIIPrQg8g4nbTQmRyYSMZWQYO+ceucHp4GpDe2anRz4gQNWNQ2GM5+VQR8LSJUMcr86NgyyNv3MMY8O03zriDhjQyyDWTAChCbZcqv03pokvc+DmrDzE5jDIXO5/revIri3nVTHLG4cdnDA56/wAjWfFwjVbIJJHjlBJypyVGwAz5KAPnViPhcMbREFsRMWUDYDLFsfX6U0C7geFAABgDAr2lQQcGJDKZCoLlQuT4DP8AM1zBbQ2+eUmnNS0oDwqpGNIx1qMW8ICARr+Gcr5bEfoTUtM0AwBXmBtt0r3IFKAj5Kc8TblwpUb7AHrt8B8qkAA6DFKUApSlAKUpQFKa7lWQ6QAgOMkdf6xUlxdcmwNyADhQcE4G5HU/GvJ4bVpcyMque7VjNS3EUUlu0ch0x7Z3xjBrHGpcnbNpuPFUipBxLm3CQ4ifU+nXFJqX3Sevjt9a9W6Z7h4baFOZli5Y4GAcA+p/apZYobnlFJtJjYlDGR1wR+hNQJZpCXke6ZWLnEmoA4OMg93WtzI8+8ZpC4hhTMcXMcO+MHLAgbf3TVmS9jhgjklD/iDICIWPTJ6VGILSDV+IF5kQQ5fqMsc/NjUzW0ckca5JVFKjB7iMUB5HfQSyiNGYk9DpOCcZxnpnBzivHvoI5WjdmVgQN0ODlgux792HzryKwiikV1Z8KdQUnYNp05+VcXHDIbiR3kaQlwBscYwwb9VFNA9HFbMkgTdEZydJxhTg/UGujxC2WJpS50KcE6T+XV+hqN+E2r9QwHcAcY3b/wDmNH4Tasrgp2n6vtq93TjPoKaBIOIWxuRbiTMurRjBxnGcZ9KDiFu1otyjM8TtpUqhJJzjYetRPwm2dcdtdgNmwfX1qSTh8Elr7NgiPmcwDbY6tXyzTQPI7+zSNQj6VLKijSRux2GPnXq8RgcsFEpKgHHLbcE4GNt+lRjhNugOgsGwoUk+7g5GB6gVx90KSuqeRlEYQggb4OR+/wA6aBMeK2axs7SEBYuacqchckfPIIxUs93FAFL6zqBbCIWOB1O1VTwa1MYQ68BSo37ssf8A9I/IVamtVlKkO8bKpXKHBI8KAi+87YMykuNOesbdrDBdtt9yBt40+87bUF1PnGT+G3Z3I3223GK9fh0L6clgVzpIO4JYNn5gVEOFr7QX5j8tkAYZ3c6ixJ+dNA7PELeSOTMczKCUZTCxz4jGKme4t0iS4d0COBpc94xn5Y3qKbh0MylW1YMhcjYjJ6129jA9rFbupZIlCrk74Ax+lAVZeKiOdlxEQrqugyYkbVjouPP6VZTiFuz6NTqcgdtCvUEg79x0n5VLHbpGzsMlnOST16Yqk3B4likSE7y6A5Y4wFJORgbnemgBxdGuHCriFPekYN+XVjpjOD0zmrK39s07QrJmRRkjB22z+lcy8OhlL5LBH3ZAds6dOfliicNtlQpy9QKhe1v0zv6nUaaB6vEbV2jVZMtJnSNJyezq/Sp4Zo549cTh18RVWLhkELK6atSkYOfBNH6GrFvbxW0eiFcLnNNEEtKUqAKUpQClKUApSlAKUpQClKUBh3/++SetV6sX3++SetV64JfszF9ilKVUgUpSgFKUoBSlKAUqBry3VmUu3YbQxEbkA+GcYqerOLXZNClOtKimQKUpSmBSnnSoApSr9lCpibUp1kbZB8M1DdGuPHzZVtJuTcpJnYHf076l4lFy7xsdH7QrniUXLeEpGVdmwyjfberFyOfw6Kb+KPst6f1irraLyg4pxM+lKVU5xSlKAUpSgFKUoBSlKAUpSgFKUoBSlKAUpShNMVPDazzKXiQkL31BV+0lg5H4xIaLdAO/fP61TTlTejs8eEXFtq2UG3lZj37Y8KV07a3Zj1JJNc0h+pj5CrIxXqsVYMpII3BFeUq5iaM59tsOeR+LFs2O8Vnda0OEENJLC3uuvT+vWqOCj4PVTg1pSbVl8m4qRzSumXG46V4uNQz0zUSg4umZJ2jnI1acjVjOO/Fe1kBP9iWLlkcQ5mdWk6tWr3tXhir0b67qRHkkVtbhUA2C42PT0+NXeL+mnEs0qgXljto2eaQF7kISRuFy3+lBLLpj5ksiwl5BzQO0VGNOdu/f1wKn0ursjiX6VnPdTpbqZcpK0KNgL/Fr3+OnuruW6m5yGBTIrSMoGMD3BgnyByaj0v7HEvV4RkEeNUFuJoiomcn8F99PVw2B9K6gnne5TOTARESw8w30Jxn/AFp6X9k8WaKzSKoXSjY6ZB/nXcMMl5cgbAY3IGwFY8M93JCHYMoEUg3G7MB737D0NXeF3N2nMkKmNJYVIGnBzndj5nr8RT0KKt/Bv7Jy1J6NW5uVgAtrbsoDh27z41MTCoiKFDjOrK9fXNZNWFb8MMfDvrlzSfaRr48lJtMgK672TcIjYJPdnv8A2qxJoMyRIxdWO5UYJFSWKF5JAirI/dkDp3kZ+FR3R5N0rKAjqBrC9zY3Aqri3BSZ0cYQcmi29vFKGRgS5GACSQDjxpG6iBRzFBBGnHUeNVJ7mSOJ31sSRgb9T3VFb9mEKTnR1NU5tx5RRH4qfFs9um5/EAR3IdXpnb9DU0MxWIxrjSD4VUQs2dK5ZzqP7Cplimh7UkTKuNzg115qWL1x/b5ZyYuUsvsrTI7uVri5UMQRGM7DG5/r60EhAAqOPJXU3vMdRrqmKc8fTOfM1OTtE+RjPdULHLE15SujP5LzJKujCGPjsUpSuU0FKUoBSlKAUpSgFKUoBSlKAV6PeHqK8r0e8PUUB9GKUFK9E3KPEFZnjJDGMdQozvUnDlkW3xJkb7A+Fe3VyYWVEUFmGdzgV1aXHtMRbTpIOCK5ko+272dLcvVVaKJiaJDIqGNnuXEkqrllTLbjr/dHoaQSXckgWaWaM9kJpjHbHeTtsf08KsLeuCWeNdBlaJAhJdiCe7GOgJ610nEIpDiKOWTpq0r7pPca6znKMsnEo7aIRvI8jxSMzMg7LArjoB3avnXUlzxFAzcs6VkfBUZYqJABtj8ue/erJ4rbpCJZFkRWVmGV3IBAPQ/3hXf3lbZK68sHKEDqCG09PU1AKjS8UWG5coGbfQq47B2Ph2uuPhR5+I5wU0phsuvabHMUZxjYhc+NWhxS1KzMGJEIJY46+njXp4nbA6Q+pt+yu5zqC49ckUBWkuLxLBnIwASBMffxqwDpxjpj+VQXFzfpE3JMr6WYxsVALgBeo0nvLDuyB1rRe9tmty774O8ZA1ZBx09ail4vaQg81mQgkMrYBXGM538CDt40BVuLi9EziJ5THzQM6QMDtZHunHRe4/WvY5eIPEsuqUOrRqYygAbpqPTP6Vdk4jFHHLJy5mji1anVduznV392DQ8QiVsOkijOkkrsGxnHXrQGelxxMwg7k61ztkjstq/hHQhcdd++uzNevcSKjzKmHwSoyMDs7ae/1Oc9BVtuJwrC0rJIoXGQQAQCMg9cY2o3FbRVcmT3OoHX3A+cehqQVebfxXECl2aPShYsOuSdewTuHTcfGuEn4hCkDuXl1hGdXAAGVfIyFyNwvdWh942nOEfPQE/xahp9M1FccUihLd4Q4fOc9SNh39D8qgED3XEHWRkhKKXXGT2gNAJGMbjPfmuZL28liX/ZmAA7YUag+67DIG/WtCe9hgn5Lk69IbAHdvv/APE1GOJQcxY3EiO5UAMv5s4Pp2T8qAgiN5Dw+UaBzlnARQMDSWXI6dNzv8a4jnvS0ep5TJqQFDGApBPbzttjfG/cOtWE4tbuquiyMhONQXYdrTnr0zXr8Ut49fMDqqEjUQMMQ2nA38TQGfFccUdED8xSISGOgZL5U56eB/WppHvt40mmygmbVoXLYYBAdsdM9KtJxW1cqFclj3DfvOflg1PFcpLGzlXjVRnLjAxjOaAy/aOJ8yXs7hyAndjWAP4dtu/Jqe3luWlj50kwbbK8oYJydWfADu38OtT+3CUotsodnJGXyoGBk/rj1zR78QlUuIyshxkIcgZbSD3daA5uHujdNGExAUO4GcnScem/6DxqjbxXQNmhjci1OkZJAfKnBJ8gAP8AqNWouKhtTyRFUOOWBks+WC7fEj51Yj4jbPIY9emQLq0vgHqRjzOVNAVJl1TzNewM2qNREI8uB1yAcDfPft3eFcyfeMMGRLI8gij1DC4DEgOQdJOwye/0NX472GSRYwxDOoYAjGQRkfv8jVilgxhJxB4pSJZFMcZZNKg6jk4BJUZ+AFTR3d28cqckiRASrjfPaxgggY28M1p0pYI7ZpGt42mULIR2gPGpKUqCBSlKAz5oJOc2Ii+o51A1JewSScMaBe1JhR49CKinnl57Ym5YU4C/uanu7mSHhzXCgBwqnBBI3I7vjXPi483R0ZeXFWVXtHt7mCftTESZfQgGBoYDYetR24JvJJnt5HQM66SuShJBzjzH6VPDeXJuIo5FUpI+kPymjJ7JPQk94G9epdzz3T28XKjZSxLspbYHAGMjfzrqMCCCxkHP5kI7VtpQHBwdUh0/AEVYngme2gRDIulDq0MVOdO3TzqEX13MZRGYI+VDrbVGW1Nqcbdobdn61akvDFBE/L1s6liAcYwMnrUAr2qXguYzLzc57RLdjRoG2PHV+9Qzx8R9snMJk0HUAMkbYGMZOM9cYA3NXYeIJNIgEbBXbSHP5tOrHyryTiIjlZWiIVSw16gBlV1H6UBRma4DSIBdiNFZ0wW1b405Od+j9fKpGTiTRghzoMjnAyH06jjfPh0qZeLK/uwOxActgjYLpyfP3hXf3pEdKojM5Yrp8MEYz65BqQVJYbySO5EZuVUI5gzIQ2dIxnf82rrUrHiBlePSxj54YMAQQvMXbOdwVz4dKnficccgimRo5Oz2Tv1Yj9s1E3GI0SN3idVk0svT3GBOo+gBzQFdI+J/iamkwQeV2vdOF97ffbPxz4iu3j4hqfmGRjl+WYiVAbVsSM9MfvVheKRNnsOB2wp/MVIGB652qeS503HJSJnYKHbBA0gkgfoflQGdHFxDnBZpJBCZpHZw+MKdQA9BgH4iprZ7yfhc8gbM7IUiIOxIGNQ9WyR5YruPifN5QFu2qZFeMahuDnr4dK9XiasBpgfSGVCcgYYsVA+YxUAgkgnfXyvalQROYw8pB17Y7/XrUc/tcaaibgHcSnXscsMafr0q4OJKqapYmjB16dwclTjHqd8elXuo3FLBmRW8zOjSPcLHqfAMpBCd2d+uc/DFS8KkmmgaWZtW/LUg7Np2LD1OT6Yq9QDAwKWQKUpUAUpSgFKUoBSlKAUpSgFKUoBSlKAUpSgFKUoDCvf97l/xVBU13/vUv+Koa4JdsxfYpSlVIFKUoBSlKAUpSgKbW0pgukwMyzl137uz/I0S2f22R5AzK0jMGBXGkrgKds/DpVylarM0W5GdPb8mFFWMHXeg6V71ycD5V77NcEw6MRrzJCRndFYAbefX51oUqfcyebM421xHGiqhf/ZxHs42IbPefCupbe5n1spMJaUsMsCQOWF7j3kd1X6khglnbEaFvPuFSs0voJt9GVdWlxcJIFAjQxrpjDfxDuz4D67Vsw2sty5Ma9nPvHpVgWkFqA93JqbujWorm/eVeXGOVH0wO+olK/2LtJfsT6rSxHZHOm8e4VXFy80jsxwTvttVWvVbS4Nc+X8otF8OVqaolF1JHeakIPLGO1vuf9K07S7W9DwyRgErk46GsyKxZo9RkXmPltGdz315Zy8m6R87A4PoanHLjUTbJGabk3otvw5JCTazK2P4G6iq0llcR+9E3w3rviEZhvXxtq7QxXkd/cx9JSR4NvWjqzmlwumV2Vl95SPUV5mr44tN/FHG3wIrr70U+9bIfj/pUUvsrxj9mdStD7wgPWzT6fyp94Qf+zT6fypS+xwj9mfStD7xhHSzT6fyr37zQdLVB8f9KUvscY/ZnU6Vo/ezd0CD41597P8AxQoRSl9jjD7M+g3OBufKtD7yjPW0Qn1/0oeK6R+HbovxpS+xxj9kMPD55dyuhfFtqm5PD4dpJWlbvx0+lVp7ua4/tH2/KNhUFLS6HKK6Roc3ho/4Ln+vWvefw7/27/L/AFrOpTkPY/ohg4bFPDbT65NJ1NP2ugGcY+WKrPZxez3jRySNLDKqKvcAWI6952qVYbxIzElyAhAGNPcDkfWozaXJEo9oGJiGfs9SDkVvzge1HyMfzNGnZ8HMcceJCJGU69eQMgjYfX1qWTh1zH/BqHipzWfbpPGgSWbWi50jwz1q5FdTw+5KwHh1HyrKbi2eZ5E4SyN3ZEylDhlIPgRXlaC8SWRdNzArjxFPZbW5/wB2m0Mf4HqvH6MOCf6sz6VPPZzwZLplfzDcVBUVRRprst8MbTfJ5gj6VxcIPbJh/eJpYHF9F6/tS/yt9Ljx/atMcoxpyVotK3j0cZAOjoK5MfepzXHWu420nB6V1LNDLLjNa+/o5uLirRyQRsaDJ2qbKnvFcEou460yeLGO1LQjkb1RUjmEyLLJCUiU6xI5GAR0PWpWuYiOYJV0k6c57/D1qE2zewi31jIwQcbZDA/tUb20okEgKGR5w7Y90AIR/R86zbxtcUzoSTdssG5hWNXMqhG6HPWklzDGAZJVUEagSeo8agjtZYmWRHjMmp2YMDpyxzt6YqL2CUQPbo8egwiFWbOcY3PzJ+VUUIfZNL7LpnjWQRmQBycYz8q9WRDhUYHY4A8AcGq3ssjq6syKsrLJIMZZSMEgfEV1b2vIlZw+dYOoHx1EjHh1O1Q4wS7FIs5NXz/5MP8A8lUK0YEa44U8aDLK+QKyiTjXZRghMzNvgL1qxdxM0GAxKpjYjBx18v6FdShbJ1iZQ2VBbbO+/wDOo57lGRguWY/xEbj4/wBdazaSTs74KMYpaII5HjYMjFWHeKlhtZLhOZrVQe9jioijoAWRgD0yOtWYJLeSzEM0vLKnIIGaOC0Z4JylakV7uCSOaGKQjAOcg+RwakFsmTEHbJ7JPd8s1zezRySRCIlkjGM952NSe1R69WX9NNU6f4nSuC/ajjh5RL3DHs9Mnp0q7IJIYJhcSq4f3QGzv41lAZLHfc17jzPzq8b4nM88IOgvuivaUqxwt27FKUoQKUpQClKUApSlAKUpQClKUApSlAK9HvD1FeV6PeHqKA+jFKCleibkF1FE4DSPyyOjZxXVvFHFEBEcqd85zmoL6N2dHCGRQCCoGfjXXD4nityJBgk5A8K50/8ANqjoa/yuzp7SIxgamTTIZQ4O6sc5P1PzqG0t7VsSWlxrTI1cuQEMw8SO+ori2vJhdIzB0bBjXOAQGBKn1Ax866eOe4kVhbNApkXX2wHYBW66T0yV766TAlk4bbSLGrhiI0ZF37mxn9KScMtpEZSGGpmYlTg5Lajv61QeK/jgcvzeYEBEgkGlVCbgjPXOe7vG9SxQXEyo2meNMx5Dy7nrqOx6dPl0oC5Jw20kiaJoVKnpsOzsB2fDYCvG4dbsQcFWGcMDuCWDZ9cgVQnt+JMZSpkxlwirIOnMUg9R/Dmuo4OJcuTtsn4eFDEEk6m/vHBxjvNAXZOHxtbNEmzk55hGWzqyTn514eGwkltcutiS7hsM+cdTjyHTHSoLeG9Eo3eMhGEjyEOrtkYKgHwz4dRXBivAzao5mOp9bCUAOC3Z0jO2B6dDvQFxrCJkmjLScuYOpTVsNXvY9STXk9hHMzMWcajq057OrGM1mxG9Xl82G51RSopfWMY1b5GrfYjx799q9K3sQg5qXBBZEkUSjMjaW1EHOwO3hUgu/dULRqJHkaQY7ZIz7unHTwJ8966PC7YxuhDEP1Od/cCdfQVVWG/GzrKXOko4kGlB3hhnc9e49RUdtb8UDKG5iKdAYu47OzaiMMc93x7qA0JeHQSOXBaNiMHRjcYx3iuBwm0GcK26GMdroM9386reyX3sa4aQXAt0BzLnLjGrvxnGd68FtevHKCJ1xFJy9UgB1nGnox8D18agGhPZQXE3NkUl8Bcg9wz+uoj41E/C7eRWErSOSANRbcAA4Ax4ZPzquF4mdcQVlXVkOxX84xjDZIxnrio5IeJa0GHbDk61cAY5hO41bDTjx8NsUBeXh1uqsqhgCc4z/e1frUQtbKZmg5wklTLMBICyksGyQOh1AU4fDdx3Be4JKMGwC2SO1tnfGceFU47W9ghEUcchC7SHWO32s6lGod3iR176A0Dw2BmDPrZwANRO/U/rkj0NSxWqRIyFnkVhpIkORjwxWYIuIgQ4jm1pq1EyjSww2Ae1sc48fWrXDo7tYbkS6kZjmIyENjsjzPfnvoDqWCztIk13AtsNlHaQA5xvjVtv3/Og4baSqj/2v8SuW1b6tWoHzNQx2t47QmV2VkdiXBVsAqMDf5fXvqM2dzDdRRwLLyFcFmDgAgkls7+J7hQFqbhiOmEkdW1KVOfcAcOQPXH6V63CrdictIdQAfcdrtFsnbxJ6Yqs9tdIuAs8mQ4XTL7rajpJyemMePTpUZt+KdpNTFdZkDBxkknGn0xk/EeFSDSjsoI5EkCkuihFJOcADA/f5mrFYk8HE/ZSirI03bOtZAMnA0/xDA6jv6edaESXIvpHdsW5Gyk53wPl31ALdKUqCBSlKAUpSgKk81uJhrhLsOrBc4qW5aD2VnnOYcAk7nv26fCoZbN2lJRwFY5II6eld3dsZbBreM4OFAJPgR/KssfLk7Np8eKpkbyWV6Y0Z31huyMvGwOD6HpmoDDw+AEPJKSZG0aXkMgOBqAI7WOme6pZrJ45oZrcc2RH1NzZCMjSR1wfGobaG8S5ln5MevUylDIcYJBBDafnt+lbGRKZ+HQDA6PCB+GjMOXk46A4/iq2IYZY0wupAuF69CMfpVKCwli55LITLBo2PRtTk/DtCpLiyM8EMbBG5aEEHpnTgfWgJ0sreOUSpHhh07RwNsZxnGcDGetJLK3lBEkQYMSTuepGD9KqW1jPFco7lCFOTIGOojQBoxjpneuLuzcSxuIUlaS61EEkAry22Y48f2oCd+F2xkWQ6wqh9WZG7RbTkk5z0WubaG0uZbmRdTmTTlgjIAB7uDtn1B8KqnhNy0nblUggDXq3QYwVG24+I61LDw+5WRCGWBV0giNy2SA2W3HU5HyqQXksreMYWLvB3JJJBJBPickn41wOG2irp5OV7gWJAGCMDJ2GCdum9Z33dxFbZoUljw9uI2Jc9QhHh443zUx4dcm85nNXlC45wXUfH+X61ALTcPhJgCqFjhk5gUDqwGBv8alltIZ5FkkTLLtkEjIznBx138az7vh1zLfvNGUCkggl8HGjBGMfvUYsLtJArqlwJArSanIUFQRjofEY/wAJoDSaxtyqLyyOWoRCrEFQOmCDnvNcR8Nt45hIEPZ06V1HSMZ3xnc79TWdFYXrm3dgiGNFXdjnZCpHTx361Z4dw+4tZo2lkVkjiMagMTtsf1yPQCgLUtlHKYRjEcUnN04zlt8HPqTVmss8PldirpDpMoZm1EmQa87jHht31wnDbiPA/DbGnS+o5jA6gDHf+9Aa+PKlYtvw2WW1j5kMcfYjypYnUQwJJ22OMj41Ygsp4+JmciMRdoDSdyu2kYx3Y8fSlA0qUpUEClKUApSlAKUpQClKUApSlAKUpQClKUApSlAYFzvcy/4jUVST7zyf4j+tR1577MWKUpUEClKUApSlAKUrmRwiM56AZoSlbpHVKq+2ENp9mn1Y1Y0748fSufvKPAYxS6ScZwP51bg/o6V4eZ9RNO3tJrgExqMDbJOBVkcMCDM86IP68arfeQmtkjto5IEH5ti3nUBJJyTk+JqXS0Zyisb4tbNDPD4OgadvPpXEvEpWXTEFiX+7VKobuV4oCyY1ZUDPTdgP3om26RXm3pE5JYksSSepNeVVFy0TSrOQxV1VeWhBYkZAxk71IlzG5Re0GYsMEbgqMkGpeORVpk1eHuqMXEbAlQ7EIr4C74YkD9DXMd3DJo3K6mZe1gYI6g71V4pNVRMbjJSNOO9jS33U89dlbfAGMZx41SHU1FDdRTBShI1oHGoY2NSJIrs6rnKHSc+OM/vUOElV/BtkzuaqjSvhzrKC4HUDS39f11rPrQsjzrGe3PUDUv8AXr+tZ9TL7Msm6YpSlVMxSlKAUpSgFKUoBSlKAUpSgOo42kJCjpSWN4QpcHS2wbGKtWEyRBgyknfcHuNRcRkVrRYVLFncde7pn9Kz5flVnYsMfXyIKUpWhxilKUApSlAWoOIXEOBq1r4Nv9am1WN176+zyHvHSs+lW5F1N/JqQcOeK6jkDq0YOciqd82q8lOCN++rPD3MNlcTZ6bDwzXC8SLgC4hSUePQ1Z1Ro+PGuiiTgZPSofa7f/mrWpKeHSwuRqibScA+lZFw9pFaQxsqGSS3XCiMDDH+It1qY47+Tfx/Gjk7/wBjv2u3/wCatdxyxy55bhsdcV3cW8HMYxwKHQSBFZANTBRjA/iHXGa6s7FprifkhEwELr0AYqCRirTxUi+TxcahyjdnNK0BwvTvLcRqPKvSvDrfqzTN4Df/AErLizi9b+TPRGdtKKWPgBmrkXC53GX0xjzOTXr8SYDTbxpEvkN6qyzyy/2kjN5E7U/FE1Bf0uGzs4/7W7BPgtTR8PtJI9avJp8Tt+oqG3tYreEXF3/0pVe5vJbg4J0p3KOlW0u0X/GK2i4h4ZCcZ1kd7An/AEq4LiA2xdJNEY21BenwxWAAWICjJOwFX7/Fvaw2oO47Tev9ZqVLQjPTdB47BmLPdO5O5ODn9KC4soN4IC7Doz1n0qnIz9n0i+OKyknWiMp7sU51hN/aQmI+KdKoUpyfyFkfyaI4fDN/u1yp8j1qCXh9zH/w9Q8V3qrU8d5cR+7K2PAnNLX0Tyg+0QkEHBGD4GvKvjiRfAuIUkX03rp7OG5QyWbjPehpxvojgn+rM6ldOjRsVdSrDuNc1UzaFQvcMkwRoXCFtAkyME4z08POpqrSQTSXEbl4wkb6lIBDY718MHxq8OPySq+SdJY3laNJI2kXYoGBYeo7q5jnglDGOeJwu7FJAceuDt0qsbe6RmlSRHlAZUzt7zA58Bj9q4FjKUaF2jEZgVAy52KkYyD1zk/KtfXD7LcUXVmieMSLNGyE6QwcYJ8M+PlRpYl16pY10Y1ZcDTnpnwqs9k0wkMrqHkkVzoBwNIIGPPevEsGTUeYrNI0byEjqVZif1A+FRwx/YpFgXNuY9YuISmcauauM+Gc1IjK6hkZWU9CpBB+IqubUm45ok0/iiTI973AuM+eKktofZ7dItWrTnf4k/vVZRglpkNL4JaUpWRUUpSgFKUoBXo94eoryvR7w9RQH0YpQUr0TcqXtw8ToiHSWBJYjOK7srhriEs47QOCR30vPZ9A9o6d3jXdvyuSORjR5VglL296N3x9fWzMPFphfsmIjEGCcrP4m7lc/vjwqdeLJIshigd9CB+oAOScgemKnjmtpLl2WM61yrSFMDY7jNdNaWhQI0MenGAMDoN/3Pzro0YldOLRSMwWNsJjWSRsDp38/e+lejieWTTATG5XtagNmfSpx59fQ1LLaW8sDxxhI9QILKBkAgA/QD6VILe3XpGn8I6fl935U0CovFVkhheGLWZSo0ltJXPTu6da6fiYDaEhZ3DBWGoDBLaQM/M/Cp47O1h/s4Y1wQ2w6Y6VE9hDKJEkbWXlWV9h3YwPpTQIxxeHUVZHVgFJHXqzD6aTUkPEFcrzY2iEiB4znVkHxx0PT+dSyR21tC0jRKqKFBwvcDt9TXNotsis8MPJycHUun+hvQEQ4izCMpbkiVtMZLgauu58PdrxeKhk5hgYRq6o51DssTgbd4yRv51ZFtaxylxFGr51ZwM533+p+dcm1tCyvy4w3RTgdf5700CAcTcpkWp1YRtJkHusSAc+oO1cycYjTUOUzMrMrAHYENp6+eM1Zt7O3t4RHHGmNsnHUjpXRtbV0YGKMqzFjsNyep9aaBTPGolikd4nVo1Yleucd31HWupOLJHJMpiYiNWYEEHIDBTnw659M1aW1tVVo1ijAcEEYG4765NpZ6mcwxZJOokDxyfqM00CF795OGm4hTDlxGB131Bc91RJxTlBI5Q8kgbTITpBU6tPQdd60DFCUaIqhVsll8c1EbKzGkmGMaMAHHTfI+u9AV34oVZkNuRICMKXG4Oe8endn1pdcSK2EFxAFX2iPWrS7BezqGfPyqx932mP93j656f18qlEMQgEPLXlBdITG2PCmgZtveXN5LbxLKsWUcu8ahgxGjGM/wCI1HFfzlwZZpFjSBJHKRAjdnBJ2290dPOtdYY1ZGVFBRSqkDoDjI+g+VRNYWjsGa3jJUBRle4HIH1NLBYG4zSlKggUpSgFKUoBSlKAUpSgFKUoDLu2b2g6iwbPZwT07v2qxeySx8LZwWWXSudPXORmvZbzRJpWPUAcZJxUss6LbiVhqQldvUgD9awxJKbpnRkb4q0UFluILmDmvJHA8mMTspb3GPUHpkCvEuTcXRie6McOXIZGA1EEbZ8hv8atNe2kkksUmCImCksMgse4eJrlJeHDmBXiKn8Rhjbp1roMCmks9xztVxIoittalDjUdTjV8Qoq7Nem1sYpmRpCwGcHHdmpPa7PK/ix5cYHmM4/Xau/aLfsrzU7XujPXfH67UBTkmLTzmS7MBidAig5BBAOcfxZJI+FJeITxFw6wg83lruxz2S2cYqyJ7SSWPDxtIRlD3/A/A11PLaplZ2jGDkhvTOfkDQGZ97s7CREbsldSBhpAKg5O2c5OMeWe6u340yxBxACzK7KmrcadPXbbYk+mPGr0lxZwkq7xqc7jHhj+Y+devNapGZWZAmSurHf0I+mPhQHMF5zbuW35eDH/EDkHp/P5g1aqA3dsiF2mRVzgknGNs7/AAI+derdwMrMJVwoLHyA65qCCalRmaIJrLqFzpznbOcY+dcQ3UczOoOGQBiMjoc4PpsaAnpVdr61UZadANt8+Wf03rs3UAbSZkB1iPGf4j0HrQEtKri+tWRnEylVxk+uw+dei8tiUAmUlxld/lQE9Krte2yrqM6Abb58Rn9N66kuOXPHHy3YP/GB2RsTv8qAmpVO04jHchco0WtFdNZHaDAkfoamW6gZC6zIVGNwdt+lATUqBry2XYzJnAbGd8Hp88Gkl3GsUbp+LzTiML/Ftn9KAnpVb22JMCfMLk4CsOvpjrXQvbYq7CZcJjV5ZOB9aAnpUK3luy5EyY27/EkD6gj4Ua6gVFcyrpYZB8R5UBNSq8d2ksypGrMjKWEgHZ9M+NWKAUpSgFKUoBSlKAUpSgPnZd5X/wAR/Wua9bdmPnXlee+zAUpSoApSlAKUpQCorn/dpP8ACalpjVtjOdseNEWg6kmdniVmWLmVeYqmJT4qVB/XIrLiuoXtbdLslkjlJKKBnTpGPrW+llb2UBluIY2kYYVCo2rPaKNmJMaZO+yiul5T1V5eOC6ZI88VzokikL9hQxKgYPhjNc14qqowqhR5Cvawk+Ts8zJJSk2hXEsSzKquWwGDYBxnBzv5V3SoTadozIZLaOQsSXDFlfUDuCBgEVybOMhcSShlLNrBGSSMHO1WKVZZJE2ystjGEZeZK2Qq5JGQFJIxt5nrXcdpDGQcFsOz4bBGTjPd5VNSp9kvscmVfYIeUsYaQKI+X/Ccj4jr6VPFEkWrRntEE5OegA/au69A7ahgQCe8VWWRtbLJSk6LHDpOVeITsrdk/GuLuLk3Uid2cj0rSECZXEWx2PXI6b9frWdPqddZ3CNoB+Gf3NQm2qZvPFxgQUpSoOUUpSgFKUoBSlKAUpSgFCcdaV4TjBxncVDdItCPKSR1E4Eg89uleSHXcHwQafj31ewPaNA2XUOyMY+WKokgyuQoXJzgVmkufI7ssPXi4oUpStTzxSlKAUpSgFKVAhvJIw8aQkOW0KWwzaeuBVoxcujbFhll/U1h2eDH+9J/X6VQqIXl89pbwCK3xKwKLq7RznfGelcxSTc/lyrHjRqVkOQRmrSg6s3y+LOKt/BMRkEHoarHh8B6hj/1VapVE2ujnhmnj/R0VvYYcg5fI6do7VLBCtvq5ZYatzvUlKWyZeRlkqcgTnrvSlKgxIrgMyxojlC8ipqHdk4qO7s7mB0ENxKzGQoA66Tt/EN+nnUk6uVUxAF0cMAemxzVeK34g98ZYnVJZCd9XjvjetsbjWz1fCcFHbX/AHJ5ILiSVll4hIw1rFG2M6mK58dhXtqWNuhc5bvNeyvxFJ3E8cLuCGGSeywGAR86s8JsnkiXnbRp77eNTk4vSI8pqcaTV/wtWESxIbuYYRfc8zVOeVp5Wkfqx+VT3137QwSMaYk6Dx86q1k38I8+bX6oUpSqmYpSlAKUpQCvUdkYMjFSO8V5SgTNCO9inTl3qA+DgVHPw90HMhPNjO4I61Tqa3uZbdsxtt3qehq132ack9SIaVom7spjma2IY9SK55fDpOkkkfrTj9DgvhlClX/YIX/sryM+R2rxuFTjdWRh5GnFj1yKNKmmtZoBmRCB4jcVDVeijTXYpSlCBSlKAUpSgFKUoBXo94eoryvR7w9RQH0YpQUr0Tcq3cEjyJJGAxUY0k4rqyga3hKue0TnA7q4vZXWSONWKBhksK9sJnmgJk3IOM+Ncy4e3+nS+fq/hHJZO0Kr2H03DS6G91gScA/MH1AqKDhrRSDmJDKpKnLDdAP4V8v51Cl68E8jzEspklVTzc6dOo7pjYYXqM16vFJzFISIg8b4KkYLDCnYav73ifSuvZziXgzPbxQxtHGFikR9IxqJKkf/AFrqThc5VtE4zzHdVYDSMyBh3Z7vGpbLiD3F6IiFMbozqwGOjAeOe/vA6VC/Ern2Z5k5OeW0gTSSVwfdO/WmweScLnWO6WJ1fnxuhZzvlhufnmpbaxnXiC3cmhRpfKgDPawe4d2O8mkt/NDcBC8LAMUICkHIRm8fID41z97s6jRHpYQtIwf8w0YAwT1DfpTYO5+GySNcMJdXNBADZGNweo9MfAeeYZOF3Em5lygO0TuZB0IJy4PiNvLzrr71lMkIAQhtGsAe7qJGMkjw7gfhVy4umjvIrcJtIN3PQdennt9RTYK0HCtDxNLy3KMMlhksojKYJ+tRTcIkaJY4uSgCEZCDIOonw9OmOlQC9uecRzH9jyPx89rRrI1Y8O7PhvVqXic0YkCwh+U4Rx3kk7Y+GD8abBGeDTNhecoRXZ1A7mYEE/1+Y17JwmWTVpMUGdO0Y6Y7+nf3/wCEV1JxOdImkHJcBigQA5OFJ1dem3yPWu4r6Wbht7JJiOSEMAQMfwAg9T4+NNg8ThjoVH4RIAAkI7S4JOoeZzv51XThU0Hsy6I5gsgypA04EbDJwPEjx7qm9pexdnld3gCI0hc5K51bj4gfOpFvbpYJJZkjBQqpjAOcnGRnO/WmwVjwWbmahIniDgfk046Z+uPKpBwmRWZ2Mc5fBdZB2WOkrn4Z28hWnbyGaBJCuksAcGpKiwU4LN4rxp+Z2WGNC9OgGfpVylKggUpSgFKUoBSlKAUpSgFKUoBSlKAUpSgKstojS6uZp1dRgb13dW3PtDbo5j93SwGSuCCP0qncxt7QdaMxJ2IGdv6xU18ZI+GFsO8iaCQgyxwwzisMTuT0b5E+K2eDhqxvG8D6DFjSCMjoQc+JOo7109jrVtUuXYR76R1RtQOPWqYa7huC87sglKmRlGoRDDYA+gz/ADqRpbsLI6yylQkZGYsEAthjjHUDfFdJie/dsntLHmDRIh5h07kls7eFefckRUh5XYknJ6HTqBAHh0PzNQ+23PO0cx/dJj/D/tO3gZ222/nT2ziTAMkXeyhWXGohwM+QwcfAmmwWxw45UPNldSs2FwSVGBuOnQdKfdqRzmeNnY6Cmh2LalxuMk+ON/KoI7q6aSMBnZiVwjR6dQI7RO22DkfDzrt575roxMohUrgMnbAbBwM4G374FRsHsHDGEScyTtCJ0O2d2IJOf+kUThWgv+O2lmLEb4OW1bjOPpUIu7udVdC0eqKSTSEzjBUKPj2qe23jxvHpZZBI2HUEkAPgZBGBsfE0BLeWEk81xIgC6lULk7FsjLfIAfCvZuErcGVppW1yoykoSoGQB3Hfp0NRXt1dW7TRq5xGqyCTRk4OFxjvOcn4ivJLu+Cz+zrzkWJ2R2BUkgDBG2++du+p2CX7pOtz7Q4Vm1aRnBOsN0zjuxt41NZ8OW0LsHLM8aoxI6kE7/XHwFVTxC77cYhJYSDDqCcDWowRjbYnvPQ13wyS5aSVpUZEaJHUEHOcsD19Acd2RUbB1FwowQiOKfACle0udiBn6jP06V4vBo1mV1lbSro4U77qVx9Fx8TVeG74lIiqUIeOIsxKYEje8B5bYHqfKu2vrlxBNBqYTNqWMoRlDnSenhgncYzU7BZThoTlYl2QRg7ddBJH1NRrwdFl1c1iDjUCT3eWcfOqgur6WGJXTma3CkKGGCUY7nAwAwXPyq2892nDgzBY20DS4JJLY6Eadh86bB1Dws28arDPjSCAWXV1AB/TO/p0q+6sYmVGAbGASM1iy397qk0K4IRuyU3B0ZBxjx86mlmuYZ5Y3mkEa50SCPJJ0ggbDxJqASvwlWjhQTOojWNMjqQoI+oavF4NEoIEjj3MAEgDSc9M4Pxqob7iYaT8PtaD2ACdJwvl5t3nPhXrcQnC6WmAKI7kqpOdxp3Kj+/3d1TsFmPg0cZU8584UMwOljpJ7x02OPQVOtjy7W2ijkIe3xocjOdsb/Oqcl7fJGH5WU5j4KAlmUPgbY228969iub/ANqCTjCcwhiqZ0js4A8Rk4z/AEALwtnZoXlm1tHIZNhge6VwPnVaPhTJIztcMxYpq1ZJOltQ6nbf4VNLNcrfxxqh5B6sFz3H5b4/o7Z0crwPM1uJeW6xjLAjQ2TnVnO/iR5VALZ4Qhm5hlYjYhcbZDswP/yIrwcIEccaxTyqVXSTrbff12+GKjt724Ohrlnj7CkARk6zk6s7d2BXJuLyOOLW7kyRxsSV0hWOcgnBx0HdU7Bft7Z7WxMMLhnBYqzDbJYnf51arDgv73m27TAhCqmQaDkdk5OMeIHf8K6W8voFgaQF9WguHUrjMbEjIBx2gO6oog2qVnpd3BugWiZbfRqYspGns5Prjb1yfy1fBBAI6GoB7SlKAUpSgFD0pXMhxGx8Aahg+dpSleeYClKUApSlAKUpQAAkgAZJ7q0o4o+HxiabtTn3U8KIkXDohJIA1ww2X8tUJZHmkLucsav+prqH+p7NM88heQ5J+lR0pVDNu9sUpShApSlAKUpQClKUBYsFR7kB+nnV64ii9nfKKBpyfENttWUjaXB7u+rBXmMIQNTOD2fEAbj9vjWUn+SjXZ6Hj04f6HlqXmjjwcsw76leN4eHNF2XAYsDkZY5ycfOpJQLeWI8vlsQcqu3TofLO/yr2a7aSLQE7R2Xf9fOoiljk43s3mucetGYrBlDKcg7iva8EXs/4Oc8vs59K9rY8lqnQpXMjrFG0j+6gLHHgKijmlJ/GgESFdWvmAgeR2GPrVlFtWhRPSohcwFdXOTGQuScbnpXXNj1FOYoYFVIz0J6D404S+hTO6VE9zAgBaZAG6b/ANbefSvWnhVyjSKGGMjwz0386cJfQpkldCNyMgfOoefCZeUJFLg7rn6evlWvFMFRO3jSSdts7bVlkbjV6OjBiU7sy87kHYjqKkjgkmzoBIXcnGa4nYyXzNnOFAY+JzmrdjIiZ1asg9B30cvxsmGNLLx+iOaS5gCySBdJ6MVriO2lcFgDnvwM4qbic6yWqxoDqZ16jw/XpUtvKixnVkqd8Y67fSs5SSp3/wBzqcebcZf+CgdnKHZhvSvJTquyR0RcH1O9e1rFtxTZ5+WKjNpCvQCegJ9BXh6Vo20cbRvkqCFOkHu2qJSaaSL4cSyXZnZzSk5xdKB3plv2pUxfJWZ5IcJOIqi97cRWscEEbKyGTL8vJwx7j1FXqucOhV5Gmk2ji3JPjWsJNPR0eLm9b6syo7t4IrdJra5k5bIdMi4C6fy7V6kxuLwyFZNo9Jd1wWOflV66nNxOZDsOgHgKhq0srao0y+WpJxUexSlKyOAUpSgFKUoBXqMUdWXYqcivK9AJIAGSdgKErs1Lm0N3cRSpski5Y+FQXt0oT2a32iXYkd9W5WFvYcgSfihcbVjHZtLDB8DV5SXSOjInFXXYpSlUOYUpSgFKVNawiZwp7ziqydIvCDm6RDSpr6EQRl1z2V17jGR31D1qYuycmNwdMUpSpMxSlKAUpSgFeq7JujMp8jivKUJtouW/EJE7E55sR2Ibc0vbRYlE0B1Qt08qp1d4dMMm2l3jk2APcasnemaRfLTKVKluYGt52jbfHQ+IqKq0ZtU6OXcRozt0AyarfeNv/f8AlVm4jdrSVgjEBSScbCrE1zas004lTmmNoOo6YJB/QVtjxqS2dvjYITjck2Z33lb/AN75VPDMk6akzjON65eV3tbdVmhiZNAhPMyp7O5I7j6jqa0or/kxqVjQzFRrJYMVOOhI6mpljSV2aZ/HxQha0RxWVxL7sTAeLbVYHDFjGq4nRBUEl/cydZCo8F2quSSck5Piay/FHDcF0WblbRUAt2dnzuT0qsPeHqK8r0e8PUVHbKt2z6MUoKV6BqQXUkKKBMuvPQAZNdwPG8Y5Qwo2xjGKiurd5WV4yAy7YPQ99d20JhjIYgk9cdBtisVy9nWjZ8fX3shhuoZLiVVgKaCwaQ6MbHfvz9K6E9joUhotOrA26H+iKrvwp3kZjOqjW7qUiw4LAjds741eA6CuV4S4jdPaE0yPqcco46KNu1nPZ65PXoa3Mi7FLbPKyxGMybk6RufGuGu7JOYTJGPznH61HacPa3uxO8/MIRk9wgnJByTk+HdgVx91kwNC0+U5bRR4TdQfHff6UBLqsDIAeVrJ5gyN87nP6mpi9tEFyY1BGobAbZG/zI+lU57G5mnMhliCmUtp5ZyFKlOurwOenWuYuEFFwbgYMbR4WPAAOjOASce78zmgLfPtDIvaiLt7px5/zzXN5fJanDwySAIXYpp7IBA3yR491V/up9cebnKR6QoKHI0kkY3x6nFe31ld3L3RSaJEeMRorRljjGeuoYyT4dAKaBae5tYzIryRjlqdYPcB1r2D2cNIsTKzZDtvk79DVSXhbTK6yTAK2tgoTdWf3t87jrgVLacOS1MuJCwkULgjGAM4HyOPhQEguLM5cPF+Unb5emxp7RZqDHrjA6lQNvGqzcKMqFJbjIKonZTHZXJHed8nJPl0qSKwdJAWnDIHMmAmDqI33z06nGPjTQJGktLqNWMismVbY4B37OfEZrv2m21Y5seTjv8AE4H12qseExtHCrSEmJI0U4/IQc9e/FRfckZQq0rNqILbdQH1Y6/CmgX1uoGdUWVSzdB47Z/SujPEH0GRdWrRjO+rGcfLeqS8Mf2mOZ7kPy2DjKb7DGOuAPQV393L7c90ZSS0gcLjZcKFOPXA+QpogsNd26SNG0qh0GWBPTbP6b15c3cNrEZJW2xkAdTuAMfEj51Ul4bLcz3WuQLDI2pQFyc8oJnOfXauRwfsnVOMgDSFjwqkMrA4JPeoz4+VNElqK/heNWc8ot0VyCeuN8EipDd24BJlXAx0Pj/2NUZeEvKWLXIOvdhyzgHOcqNW3xz0rocJZIykdxhWYOyshIJwQehG2MbeVNAviVDGsgddDYw2djnpUH3hBzJky34UYlLY2Knw8a4PDY24dDZyOxWJQuobZwMfpXjcNDzxytKSVK6gFA1AY2+JAPwxTQJIb+3ljibXoMihgr7EZGcHzqYTxFgokUs2MDPXIJH0B+VZw4MfwgbnKxaSMoc7DHjgA+nxr1uCoFURSKuNB7aFgSqsPEfm8e6mgXZLy3iBMkyqASDnux1qTnR6dWtcatGc/wAWcY+dURwoiKSM3BYOjrkr2ssAMk536V591H2hpOfhTKJNITBOGDYJzv08O+miDQSRJM6GDY2ODXVV7a0W2klcMWaU5JPx/nVioApSlAKUpQFKa7lWUrGilVODnOf62qS6u+RYG5RQ2ykBjgbkDf517LZxSyayWHeQDgGu57dJ7cwsWVTjddiMHIx8qygpqT5dGs3BpcSqnE4kjBuHiDkkARMW/UCpBxO1OkiQ6W6PpOk9kt19ATXJ4ZEzazNMZv8AmkrqxjGOmMfCvfu2Dlqja2UMW3bOcqVx8ia20Zg31qH1EPzPdxyzqxjV0x0xvXX3jbadXMyNWnZSTnb+Y+YqF+FhnRhPLnUS7kjUw06QOmPp9a9HDY2nldgEUoqIEJyNJzq9dl/yimgTrexM4QCTUdiDGdt8b7bVF952UkBkMmYmjLZKnBXb/wDmG1PZIY5UZ7mUOSM6nAMhzkZ28T0GPCuU4PaoIwNZWNCigtsMgAn12oDqC+ia5S3TQEYER4Jzt5Y26Hv7q7N/ACR+ISGK7RsckZzjbfGK8g4dBBIJEDag5fJOdyMfLeunsYyuFeSM62cMhGcsSSOnTegIjd2JEj+8p0l3CEr0BGT6EGpZL+3jcqzMSpwSEJA3x19aj+744lcQg6SuOSzYjPZC77Z6ACoBwci2MXtkoblquQBgsN9RyCTlt+tNAsniVsHdC7akxkaTndgu3xIroX8DEBS7HvAQkruRvttuCPhVeThMZBMcsiuSMEkdka1Y4269nqamTh0SOrpJKrfxkN/ablu1t4knbHWmgRzcSsjC3OLiMllOqNt9PXu7sV2eJ2cbSIZQOUDkYOBjr8q8m4ZDNHoLSKNTscEb6ySw3B8a5k4daJHKZJGSFlOoFwFXPU5/maaBKeI2ilgZ17IY57tsZx49RXa3tuylllBw2kgdQc46etQpZWc+qWMh1kVlypBXtYzj5V4OFQCTWXkbBLKCRhSSCeg8R35poElpfLcyOgKZVVcaST2T0JyBg+VcJxazeNJFlyroXB0n3QcEnwqS1sYbQAQhhhAm5zkZJyfPeqr2VlYR6tSKeXywJ5NKsNIGD8B+tNAtPf28cgR3IJbRnScZ8M1C3FLV42eF0djhcPlQdidzg9wb5Uj4ZF7PbxvLJIsYUkZ7LsDnUe/rvsfXNdLwu3CorNI4Rw66m6YBAGw6YJ9e+mgWoJFmgjlTdHUMPSu64hiWGFIkzpQBRnwFd1BApSlAKUpQClKUAIyMHpSlKAUpSgFKUoBUdwcW8p/uH9KkqG8OLSX/AAmol0wzBpSleeYClKUApSlAKvcOiUarmbaOPp61VgiaeVY06nv8Kt8RlVFW0i9yPr5mrLWzSCr8mVLiZp5mkbv6DwFR0pVSjd7FKUoQKUpQClKUApSlAKUpQE1rbxyrqlcqvTYZJOK4nUwzq6vqwAUYbbYzUljdeyt2k1qRgioriVp3Z2GCd/IVlS4r7PV9kUtMkPtNw5lwXI6kCpIQZLuNVbToBcn9P3qazZGh3m5ZiySN+1vnPX4VBCWe5lkRRjBJBGds1VxS4z7Zq+miS4syySOGxJkkZGM+vzqhE4kjVxsGGau3NxO8EiIRrfbOOmaqGIwRjs4VR3dwq8Jxa0zi8jE7tI5ljEsTxt7rgqcedVzayyRtHPc6kKFAFj09e87nJ+VWqVtGbj0cadFQ2KyxlJ2VtRGdEeMgAjHU+Oa8Xh40ESTM7M6NI2jGohs+Pw8sVcpV/dMnkyp7G6gcqfB5fKOqPPZycY36jPx8K8awzI5SXSraNimSNI7jq/arlKe2Q5Mqi10SDMw5QkMoQrg5Ods56bnuq9HKgiJLDCbk+Aqjex83SucHy76idQ0UkWrQTgbAYxgdaTxe6KtlYeU8U7ouR50lm2ZjqNSxMBIN+u1Rj3R8KvaF5gVQoUkbYBO/n1rnn/7Ts8fHz/O9lKRtdwfyxjSPXv8A2FTRuEiYtkBd+lI9Iu20KANJwDvjrUz6RESJeaSmWVh0ORWVJx4/COuOKp872UYwdOW95u0fWu68XpXtbo8qX7MVPCcpjw2qGNBJIFY4GCemana2AhbKvGGT3jvkZxWWRc1R2+LjkvzT7KinmO8vcx29O7+fxruvF2GBXtarrRxztydnSI0jhEGSTgVevnW3gS0iPm5pZILaBryQb4wgqg7F3LscknJNX6Rb9I/1nlKVE9zCkhRpMMOoCk4+QqEm+jMlpSlQQKUpQClKUAq9wuJeY87+7EM586o1fY8ng6joZW+n9CrR7s0xrdksE0LxuznDNuQRnv6VS4q6tLbqpDPkkkeG/wDMVzAeq/EVE6n2h3bvAC+lYxb5tNHXkmni5fYpSlaHAKUpQCpbdyr7deoqInAqRYpFIJCr34JwTWc6ao6PHjLlyijy/labTGTu/vY7lH9frXFeyKwuHLgg7AZ8K8qcaqOx5MryClKVc5xSlKAUpWeGR5bh7i4eN4p9CBXI0rtjs9+c+BzV4x5EpWaFKryTTrcMqJHylmjiOc6u3jvz50W4YNEXEZWVpECITzFKg7t5bfWrrDJluDLFTxWdxLjRG3qdqzbHiYssytAksrW5kV+c7Y3GdQJI7+oA6VYn41esZIneLWNGnl5C9o4wd89xPXpVvTXyWUEuzfe1FzFGlyw5qdSh3IqobiytiVhgMjDvb/Wsa34hcRykoYeespQYBIYBQemfPxq+C1/w2DiQRVaVcyKvQHxpKLSs0b1aOri/muI2jYKI2GCoHUVQ9kt/+UvyqalYcmZLLNdMh9kt/wDlL8qkjjSNdKKFHgK6pSxLJOSpsUpSoMxXo94eoryvR7w9RQH0YpQUr0TcocSd1KLqZUIO4PU1NYuzwnJLKDhSepFeXs/LwgVWJGTr6YqS1m50ZyACuxA6dK5o17Xs6XfqWigiRi6zJBK15zmIkVCOxk47XTTpxtn61ws9+gTmvLoYIXkEILJlWJAAHiFHQ4zV2O5nlcukSGASFD2u1sSC3h1HT/tXK8Ut3UYWXUcaU5Z1NkEjA9AflXUc5Vt7u8muDE7ujhkUoItlBQEknHUE9K5e44mlmpQO8rQs5LRDskY2wB18quJxC1MjcpXYsV1MsZwSVBAz44xXn3tai357l0TTqGpCCRt0HxoCqbviAuJ1RHZRLhcxkADmgdcdNJO+/jXTXV8HcOroR/ZqkWoSHURgnGwxjw65q395WwkdCWBR9BypwTrCbfE0biNuGK5ZtPvlVJCDOMnyyD8qAhvLi8jYAIU7LFeWvM1NkYU7bA7/AM6ge+uFujEzzKjnqICSmM5A7Jz3ePjWhPew27AOWJILHQNWkDGSfAbiuDfwcwrokLqcAcs5OSRt8jQFK1vbuZYTmRmLKunk4DdrDknHZIAPh0rm3vbyWCJy8hjcIZJRDumQ2dIxuMhd8HrV6LiNs3L0agshG+ggAsds+BJrmHiNpyUESyAEKI4xGQWBBxgeGx+VSCibziXM9yT3RheScHY5PTr8amWbiMuonXCCIioEYJALMGzkdcAHyzVn71tdWNT4wCToOBkZA9aPxS2VnVdblNGoIhONXT9KgFOW74irzoA+QWVAIie8BTnGNxv4emKke8vLa4dGSSdBnT+Gct0xuq48asNxS2XmZLjlg57B3I6geYNSQ30MshjBZJBnKuMH+t6ApPd36gFomClGOVTJzrUAkY22J8fpXCXXEnWHCv1Ov8PBxzMAnI7132x3nwrQN/AMYLMSrMAqknAIB+pFRjilsdGC5192g9ntad/iCPhQFbiUbtfI/LMmlV5SGPUpbVvk922N/KuI728bm6+dGuAVPIOVOTt7vkPGrd3fGC7WFQAMKzuysQATgdOnTvrv7xhJcBZSy425ZyRkjI8tj1oCnb3l893bLIkgVjplUxEADQTnONu1jv8AhUt/JdsbmJYjyjE2kqCSTp2+ufkPGrCcQgklijUv+L7jFCFY6dWPkK9nvoIOYrNl0UsUA36Z/r1HiKAzlkmt5iszSRyyP2pUiL6l09kKMHGMYI8c+Nem/wCILC6tbPz+WCNMZIVtAJ7sHtZHWrT3bwMr3scYXQzqUySuBuPPbvrp+KW0aSNKXj5QJYMpB2x3fEfOpBVe64iJ5AsbGIZ0Ny92PawD5Egb+njUc95frHmEyuuvAcwEE9jOCNPTO2cfGr54najq5/tRDjSfeP8AXWicTtm6606HtoRsQxB/+JqAVGu74c3WkirnCFY894znY4x8e/wru2ur90g1RFiZGVy6FeyHIB7sdnfp+tTrxW0bTpdiGUNnScDIyAfPFSm9gVQzMQCqt7pOxzj9KAsUrxGV0V0IZWGQQcgivaggUpSgFKUoBUF6szW5FucSalwc92oZ+marzTy806XKhSRjH+ld3k8ycNM0OlZjoC6hkAkgfvWcMik6RpLG4pNlG7i4m3M0cwuCWjZJNK52xtqG3rkeVdBbyUytCZ9Opw2ZfeHMGyb9k6Qw7uorscWYyrJo/AEIdx3qcjP+UHceVSzcUWBlLxERMzKH1DfGeg+H/etihTkN5lhy7vTCCVxL4sCNXa7WFHn1qYxcRKJlnKZfUqthsaxgZz1xXrcYBg1BCjasDHaB7JYY6b7Y9amuLudobX2VO3OM742GM99AVHt+IuCEMioN49UgLjtbDOeuO/PTbNWOJx3jzA2okwqgqVkwM53yMjO3jmuY+NRMBpVpAIwxboSdGvp3bd/jUicSd2EYtvxjuF5m2nAOc48x3UBVhW9ljLwNOCwYanlyC2saSBnYAasjbPnUiw8QaVVLSpEBHqzLlidwwzn4/KpRxUFDKLdjFnTq1DOdOrp9PWu14jzZdEEJk3O+oAEDSCR8Wx8DQFOW0vlhxG9wTrk6TEsO0dByW6Yx+4NSS299JHdh3lLmMmAxylMNjboR3/CpX4sI4UneBhDIfw2DAltiRt3E4+tezcU5Cu8kB0oHGQ+csqliPkDv5UBXuzMklxDDPJyoYjKSJCWB0kBCSc/3vlXoHEYmV4UlaPLaY5XDEDC41Et4hvHGatLfNzQrwaV5giZg+cMem2Nx0GfpSXicMU0kRHbR9GnIBPZDZ39aA4K3oso9G8/OYnU22ks2M+WCNqje1uX4fHHK0krx3BZu0AzpqbGD3bEHux5V1FxUzPyorcPLnosg04xnOcV3FxSOXlusbCB8ASE43Ka8Eenf41GwQIOJROQkbujKAodgdPaPU564I33r1rW6XmODcMxhjAAuGxqy2vAzjpp/au14ugC+0RcnUe9847Ibw869PFhyedyGMOdIbUM6sZxjw7s/SmwdWyXi8MdGLCfU2gu2Tp1HG+TvjxzXMaXMMiTTQtO+hkbQV2OrO2SNiMVInEGMuh4NIDKjsHzpYjIHTfYj50uOJxW9yIHVicgEjoBgnP0oCpcwSwW08y8yEJa9hI5m0o+DsBnGwx3V68N9/CLjldvlrzu0rdnSWOdx722T16VMeKaBFzLdlM4zGNYOrOnA8ve+HnXR4mCwjjhLSE6dOrADZIwT/wBLH4edARTQ8STlCOTmhQcnVjJ1LjV8M1FJ94WtvKX582NTa1YdBJnpn8vcPSrqXssrOI7UnQQrapAMNpDY79sEb1AvGBm21waOeEYfiZIDEAd3nvUgR/eJmCOjCNZ2YuWGSupsDruMEeFWrFblY39qbJ1dnxA864s79buWSMIAUAbIcNkEkd22dvOubPiK3iy6U0mNQ3vZG+cfHaoBepWRBxGfQkrBnjKZcyRmJVbIxhiN+p6Z6VPFxVJEQ8ptTnCjPUhirY9MZ+IpRBoUrItOKuI4pbzsCZVdRsAqkE5+lTR8YhZV1IY3Z1QRuwDHJxnHl+1KBo0rMHGU5crtFkRlc6HDDDZxv6jH71pKSVBIwSNxnOKgHtKUoBSlKAVX4gcWUnw/UVYqrxM4s28yB9arP9WQ+jFpSlcBiKUpQCvVUswVRknYCvK0bSNbW3N3KMsfcU1KVlox5M6OnhkG2GuJB/lFZhJJJJyT311JI0shdzljXNG7JlK9LoUpSoKClKUApSlAKr3qu0LmKSQSIhYLHJoz5nyHyqxUcsEM+OdEkmOmoZxV4NRdslOmVXvSlvHImJRojLnTg9ogZ8B6VPHK7yEnliPWyAE9okZ6ePSu3t4XILwxsQABlRsB0oYITI0hiTWwILaRkg7GtHOD+C1orR3j4RpAiq8JlBGdsFRg/wCagvJdTRmLtrKE6HoVznFWjFGV0mNCunRjSOm23psKt2XDLZo2lnijWAHONI7RFSpQfwWilJmdbyz3UkMMcaiSSSRDqyMafEePlXkN2zpGzxNpaDnEqC2BqI7h5Vfd4I5g9nbxwaMhWVQG361xAlsHQT20UsYGjBUbDwFHLH1Q/G6IxpZQy7g7g1bs3eOGcRplmGM+Fe31qIGV4t4XxpI6DyqXTEi7sMEY2kG1c0k1LR2YIqny7KySapCuNtINWLyZBCGZ9ehSScVWZl57uAdPcfGuLo62SLu95vh0+v6VzvHTSXT/APo1lkpSbXRFCpWJA3UAV3SldJ5IpQDPSpVjA67mt8OCeV6KSmo9nCqW6CnLbNTUr0l4GNLbMPdIp3Fq0uk6ipU5BWo5bDmrlmC95IHlWgasRIpgdinQbEeNcnkuHjNRW7OnBg/xCcmZ4QkhR61bbmqocRKSMbkEZ+tQIcXLoPdwD6GrMswS2A1Ehcs37CvNz6mmumrR6fjx4wavplFJCWEqnBPlUhlkYEErg+CgVxBCViGT2jufjXpBU710T8aeNXJaOH/FSb1I86bUznpVu1RDbyMQdYGc/HFccTRI4o5FXRJkAjPUEjasFLdGrwNw5WQI2iQMQSN+lStPmPTlyAMAHGB0/lUNKlxsiHkShFJI8HSvaUqyMG7dmjxEk2dqR7uOnwH+tZ1aN5twu2De9kfoazqtLsvk7FUJUuEup3i5w1qujRyyCQO/VV+lTCfEonRQljuWkZmDl8JymSTCocdrIz4+RyK8hEr3MjDmkrdMNXM7ITbIxn9v0rQoABnAAycnA6nxrT3a6LcjPhiugDq5gl0OJHMmVcnOnSM7d3cMVwkV2trKoWXU1uFH4n8eCCfePj12rTpT3P6HMpPbSoJUhL6TJGVzKTkY7Wd84/0rxIbtVgUPjSZdRLZGCez3/wDar1Kj3P6HIor7ZEkRCGRhbIpBYHLjrnf61fEcyZW4DKjOGXfO2henxzXh6Ve4ts0A8Eqs58oPRthabtkQt0E2gEg5I1Z/aqxJLHLFsbAmrykujXIjfQM5JIAqgO+sEmmb+S48NHQGpgBVoWDsyqCQzDO/cPOq0baJFfwPfWiLxwQSqbdduvX+dROSi1bM/HxqcXoy1OSVPVTg17XEZ16pf+YdQ9O6u60OWVW6PD0q6uDDvCZCyABt9qp15gVVp2dGDOsapkk5zcPv31xTGKVKVIxyz5y5IUpSpMxSlXoOHkrzbluVH1wev+lSk2WjFy6KccbyuERSzHuFXPu+2tys98EaQe6AoLfA9a9kvo4VMdmgUd7kbmqLuzsWdizHvNWT49F/xh/qTTzxOCkNvFFGX5hAQZLfm9fOqwjRXZ1RA7bFgoBPqa6pUOTfyUcmzlY401aI0XVu2lQNXr41wbaAqq8iPSp1BQg05xjOMVLSnJ/ZFsiFtAucQRAEg40DGR34x1q/w+5W2blMoELbFQMAfCqtKc5EqTTssXtsbabA3Rt1NV60bSRbu3NpMe0BmNjVCRGjcowwwOCKNfKLTS7RzSlKqZilKUAr0e8PUV5Xo94eooD6MUoKV6JuV7uOFlUzPox0YHBqS3WNY/wjqU75znNV76GSRlZBqAGCB1G/WpbSN4421jBY5x8KwV+x6N3XrWyHkWputPOOrXr5XM21dc4+tdHh0HZK61ZAoVg24wCB9CaiijljPLNqJGEzPzWIAAJJB8c74qtbwcSDjDaBrRu3lgOy4bI1ZO+nvHjiugxLlvw1IZ3cM2jWrIgJwMKFGfPavX4ZbPGqMpISNoxv0B61Sit75poBLr0qEDkOdxp7X8W2/kT50NpdpaqqmYy8ttJ5p7MmdicnpQFw8KtWkkdlJLtrIJ2zrD/qBXj2FpGcZ5Yk2KhsBxnOMfE/Oqei8fnPAJSwlfOZNmxKMAb7bAivHtOJEOhkJyrHXq6HVkBfDOw9M1INGWwt5D7nL2KkJ2dQOMg49BVeW0tVmW4N00eGO+vvGRjPlvU92ly8kBhbEYP4gBwT0/bP0qpbW09rM0skbzq7S4jGnsZkLDHqD31ALFvwyGJEBd3VWDYzscNqXPjjb5Vzb8Kjit4ld3aWNVAkDHK4BG3lufnVeGz4hDHDGkqhU0ZXc465AOeg2HTfFEt7wCPWJzENPNTm9pm0tkg56Z0/KpBZPCLUvq0t0A6+FSx8Pt41wikDCDr+Viw+pNVJLW4UzSRGUNy49AaQthsnVtkZ2xUoF/I9u5xGQTzADhSM7bZO+PPvqAdvwq2Z5Gww5hLMAcAknJ+Zr2fhltPIzuGy+dWD1zj+VXKVFkFJ+F2rD3NJwRkdTlg2/juoovCrVQgKk6CSuTnSS2o4+NXaUsEE9nFPIHfV0AIBwGAOQD8agThNvHq0GRSwxnV3b7efU9avUpYKUXCraKaOVA2YzlcnodJX9DUz2cDytK0eWcYbzGMH9vkPCp6UsFNuHQupWR5XGNI1OTgd4r2bh1vPK8kiks4YHfxUKfoKt0pYKR4XamQyaW1ZB97wYN+oHyrtuHW7MjMpOjRjf8urH/2NWqUsFFeE2qsCqkYUL164GB9K9ThsSkhnkdNKrpZumnON/LNXaVNg5jRY41RFCqowAO4V1SlQBSlKAUpSgKk8lqJhzE1MO8LnFTTGEwFpSvKGGJPTY5FQS2spkJjZdLHJ1Z2ru5tjJZcmNgGXSVLdMqQRn5Vlj5cnaNp8eKpkQS1ljlEBETtnUxTBGrcnB8akWztAIk0KdCgKCc7Dp61G8E9zNC06RLHHJqKZ1ZGlh1x4kVT+6rrVFh0UIynKkdAMeGc/HFbGRoi0tFUYjTCtkE74OMfocV5dC1jhjSZewDpQAEnp3Y8qqHh82lPwYMKCpTUcMdONROOv7E1YSzmVoC1y8vLIJD4wMAjbAz8yaAJDYXKsVRSP7Mggr3Yxj0xUz2ttITqRSRvt1G2P0rOubCaS4uAsaMJ1fS7EjRkKAenXbNG4VcGSVubq1aiCWGGBYHSQFzjAx1NAWGis7WQvqxJKdUeF1Y2A2A/repY7K1WGKLSrCEbZ6+efiKpNwuUyNLoiy6uoTVtFkggjb1+dcpYXDxMFSNGEsh1sd5AXPUY8N989BUg0Vs7TOoRRnO/iN8j9zT2O0JIMSHUpUg+GMH6bVnfdNyy6edyvxdYdSC2Ozt0A7ienWuk4XPzkYlVAA2RsKMLpwNs4+PfUA0mgt+dz2RdYOdR8emfWj28EgYOisHbUwPecY/TArOThlxGVZnFyFx2JSAD2NPcO4/rXn3ZdKzFZUBd8g7/hjVns+oPzA+AFmSysudHlcMSdhntbY3NSTWFpKNDxqCwAwNtht+m3pVFOEzI0YEiiOMqQMnfErN/9W+dXJ7WR7syKsbA6cOx3jwd8CgBhsrQtMcLk4653xjbzx+ldpbWb4YRL2hsCMbYx0PlVBeFS5hdo4jySn4eo6ZCFZSx269oH4V6OGzpGynQ7HSwkydSYHujb+smgNL2e3ebmhFLrtkeVcoltM/OVUZmOdXecZH86r8OtZI01Miw5hVNKHO4zufnSwtnjWF2jUMkKREHqpXIJFAe26cOlDCFEIC75BHZPhnu2+lSpZwBXDkOZn5hJwMnuxjwFUpLC7kZ3xErMEDhWyG0nOVDAhfTf969t+H3EAGpIpTpUAs3uYJO23n5UBeS3tUfmIkalQBkHptj9KeyWpMY5aZjUBB4AdKoHhcyLHy+WMRRq+MZJBbJGQR3juqOHhd3FJbvqRjCiqRq2JAYflz3jvHpQGpb29tCSYERSQF7J7h0FeQQ20bSLCihtlceXUD61nrwu4hS25LKrRKgYo2CSEKk7g958KuWkcwupJJjk8qNCQMBmGok//IUBYaCJoREUGgYwPDHSoksoo5o3QaVjDaUA2BY5JqzSoIK4sbUYxAmzBht0I6YqRreJoxG0alAdWO7Oc/rUlKArrYWq5xCu+M53zgED9TU6qFUKuwAwK9pQClKUApSlAKpcVOLUDxcfoau1Q4ufwYx4tVMn6siXRlUpSuExFKUoCxY2/tFwFPuLux8q9v7jnzkL/Zpso/erAPsfDPCSf9P+361nVZ6VGsvxXFClesCoywIHjXlUTszcWu0KUpUkClKUApSlAKUpQClKhjsnuF5nPnUPIy5XGlMd53G1XhBydI3w4fa3bouWsBuLhY+7qfSp+I3AdxDFtFHtt3mskW1xDAjreyq76SdLbBScb75+mK9ELQXSATSSxurEMxGDg42wTV3jcYnVPxeEG1IsUpSsTzi7Y3aqPZ5xqiY7Z7jXPFF5d6CFAXAK4G39ZqpWhe/j8Ot5v4l2J+n7VL/KLR04cld/B52OYfxDr5uNGNsZrPJLOzHqamjaeRuzIx8a8eLk4aQEA956Uxw5yq0jXyMnLHpMsWUMboSyk+LdwrjiMCRCN4wQS5Qg9/n9a9ikZVKoxAO+xqKR2muFDMSsQ7z3np9P1rTFhb8j1P8A8/wpOcf8Pz//AFnSqFG1e0pX0UYqKpI8Vu9sUpTBIyBVZ5YY1c3RaEJT1FWK65hVCSxC4332qMFmZwCF0dc1zOjGBu0CuRnuNeP/AMQyYc0VFPaPV8LDlxXJrTOIZE0licM51b/Su5nVmjjz75yfQf6/vXduB7MhACtkgnr3UnChouyAcZJ8etc6ze2cFJL8WbPA8eOck+0dxo0j6EGTUdzG8cIlI7HXzx413bTBLjV3ZzXt9cD2IxgEs3ZXJ2Bxjb9fhVvK8yUsjhejLx/Fg8adbIoH2IB2O9eSrLdXAA1MkIySemo/6frXcdvHCUVdTYAw2cdR4VNZlIhKDJ2wx7jgnxrg6nyOxY2sfBlSWKSHHMQgHYHurn0qbiMmuCONSTuB8epNe2RQXUZk93P17q3xvmcObGoSpEB2ODsakgiaeZY16sfkK2L60W4jyuBIu4Pj5VV4SuOeR/aAYH1reeJwlRSMPyoi4pKrzrEm6xDHxqlXpzk5699eVk3bKyduxSlQ3NwLZEYrq1yBBuAMnPUn0ok26RHZNSoIrpHjZ27IV9B3yCdumOvWujcwqiOZBpfOkjJzjrVnCX0KZLSo/aIcoOYv4gBXzB6fOgniMvKEil8kY8x1FRwl9CmSUrnmIY+ZqGjGdXdiuVuIWziQZGAQQR16fOnF/QpkgGSB47Vr3tq9zeoo2RV7TeFZEVxBHMjSSAKkgVu85GDjFXOIcYikASGYGN11alydQ+HdV4xdbRrClHYv7hWCwQ7RJ4d5qFLWZ0DBTg9NqqNcQqQDKuSAR8enpmtiCaNIh2m1MN+zn0HpWORtO5aNMUFkbbMxgUco6lWHdXsr6rcJvlzpPp3/AMqsNMk3EyqrkBTkkdCR/pn417nMTsTrwu2rcde6sm72zqx4FFOn2VR02qjxIzB7bke/mTv/ALn61dHSva6McuLs839ZGfLc6I0EDiOLkcxCy51tk9n+t96T3kyvJpYKyCMiEqCWLAZGevfWhXIRRIzgdp8ZPoMCtVkj8onkvoqG5kF1pDqw5xjMWncJv289e7PhvXHtNwqI+rmCSKRwugdVxjp61oV0FY4wpxUe2K+CVvpGaLmYQuwOV1xgMNGrfAI2OO4Yz41c4elze2ty6DLRM6qTgdBsDjYn02rTitYLZBLdOrZ3WNd81Fc3rz9hAI4/yjv9atKcX2izSX7FDh8thFb2jwmQ8R5ZMjZOQ2N9Xoema4kvbiSBnurl2Yy8tCI123I8gM+J2qckKCSQB3k7V4XQOI2dA56KSMn4U9tvojm2UFvLjlQsI+YWjlLYwN1IAP8A2q9AxeCJ295kVj6kV3Ss5yUulRRtMUpSsyopSlAKUpQHqsUYMpwQcg1ozqt/aieMfjJs4FZtTWlwbacONx0YeIq0X8F4S+GQ0q7xC3VSJ4d4pN9u41SqGqIlHi6FKUqCor0e8PUV5Xo94eooD6MUoKV6JuU76eSNlSNtGRnUR51LaSPIjayGKnGod9eXjwKoEyF89ABvXdu0bRDlLpUbaSMEVgr9j2buvWtFeKeZ/wAZpYki5rR6GGDsxXrnqSKij4xGxGuJlBdVyMtsVYg9N/dPSu88PN9jT+MWIBKto143wfd1Yz51PFZW0TBkjAIIwSSTsCB18ASK6DErJxYSPEscWTIFx2uhIyAdtvjQcUb2czNb4VUaRsP0UdT069dqsLZWqOrrEFKkEYJxkDAOOmcbZr1rO2dUVolKrsBk4x1wfEeRpoFduKBGOuEhdbIp1dcOEJ8uuahk4ypXVGhGMkAjJcA93hsCfSrY4da4lEkYk5rMzaznq2rHzx8q9lhs45A0kQ1yApnSTnJ3HxpoHVxeJbyRRsCXl6AeoH6kVTW7uQiTM8ZRriSMoE3wpcDfP90VoyRRyaeYitpORkdKqxvZz6oIkfCO5zynChsnUQxGM5J76Aj+9Pw0LQ6XkCsq685BBPcM526AUHFQ0ayiA8s8vUS241kAbfGpYuHWsUMcYQ9gABtZDbDHXO3p0qVLO2jTQkShcqcemMfLApoFWHivOChLaQM5UJqBUNkE9SPBT9K9+9V1zJyiGhxqBYDqFI37/e7vDzFTixtQpUR7HG+o5GOmDnIxk9PE09htNOnkqBnO22NgO7p7o+VNAgTi0ZRWkjdMuUPkQQPXvFaFQR2ltHjREudWrJ3OfHfvqfI8aEClKVAFKUoBSlKAUpSgFKUoBSlKAUpSgFKUoBSlKAy7qRhcNrdlKt2QDjbuqzdzSxcOMoOh8LqbGdAJAJ+AyfhSW6AlwsOsKcasgb+VTSzqlsZwrOoXVhRk49KwxJcns6MrfFaKEt2bRlSCZrpncLhyDpyrHrt1x0riDi0080CLCoEpCk7kAlC3X1HSrKz8OMLD/Z1t9WxbSEY9+PGp+faK4jEsAcDUF1DPTrj0+ldBgURxOYIpdYgeVzcZO4zjA8/5ipbm4MskMZeW11MxOSoJAHx2yRVoG2ldEBhdgNaAYJA/MPLzqF34dO5meS2kMa4JZlYKM/SgKVpxWRorOMqJHeOEyOT+Ybn1zXMfHWaFJGhVRyeY/a2Byu3ycGtGA2MUQWF4AnvDDDzOf1+tdCayLctZLctpzpDLnTgd3h0+lAVEv7h+UREiiSVo8MTkYDHPyX61wOLuvK1pG/MVWHLbONWQB67fr4VeNxZmNX50GhmIVtYwT5HxqKGfhsEeiO4tVCEZ/EXY+J86ArQcWmlkhUwKNWnUdY6kkbZO/Twriz4xNcrCpjjjeUKwLNsAVLftWkJLQzRqHgMunMYBGrB8PKvGFlGjRuLdUzlkIUDYZ3HpvQFH74IV2ZE0oV3B98FwpK+mfqKjPFZnlRShSQYJRSMEcxlOdu7SOnea0xLaOocSQMN2BDAjbGT8NvpXLXNkjMHmt1YDLZdQQOu/z+tAcXN4Yb2GABSJBnJPu/8Afu+NVIuLSSQwkLGzzIjqEOQMgnHqMVfFxaSsoE0DtIMrhwSwB7vHBzUMTcLjs1RJLU264XJZSCQNsnvOBQFIcdflM3JUsUDRgN7xxlvkDmr15dNDOgzhVheU+ZBUAena/SppHgRYyERuawVNIB1ZHX5ZPoK8VrW6l7EsUrxZBCsGwDsQR4HH0oCpa8SlnmMbJGmiRlck9wVT49e19K64hdvaXsMjSabZVJlGO4nAPwOPnUsU9o0EDLEqJMuQNIAAxnf4Cu2u7FkDvc2xRsqCZFwfKgMxOK3MEUyyx8ycK8gU7aQNyD5Ad/p41YPFH5kyaE1RkKu57ZLY29OnrV3m2pkkQyQ61UlxkZA78+VcmWxkVA0lsyyZCAlSG33A8d8UBSi4w8gX/Zy2UjJKkEAs7Ke/+73Zrz72m5cDLHGxnCsAre6DnY+e361fSeyZykctuW6FVZc9fD1P1o62avypBAHlOrQwGXPjjvoDPj4zJKIwkKlyyK3a2XU2n9f0NdPxeSN0R7cqxZUKnY6ijNgfFQK0IDFLHlYwuDpKkDYqcfTFSFELaiqk+ON6AqWlzJLOobpLAsuPynOCPQ7fI1drhIUSRpFGGYBT6DoPqfnXdQQKUpQClKUApSlAKUpQCs7i52iHrWjWXxc/iRjyNZ5f0Ky6KtrHHLIVlk5YxsT41NccOliXWhEidcr1qnU9vdS257Ddn8p6VyKvkrFxqmQVLbQm4uEj7id/Tvq68MV/GZbcBJh7yeNeWQ9ltZblxhvdUHx/7/pUqOyyhv8AhDxKXmXRVfdjGkCobXe4X3fLV0qMksSSck7k0BwwPhVJbEZfnZpymP8AEBCZ0Dtbb/tWPbnMIP8ADk6c/lzt9KsXTZi0D/idn4d9RgYGB0rLE3JWzfymrUUKUpWpxgAnpXoBPQVJEOzmu69LD4KnFSbMJZadERKjYpRkGnUNqSjcGuCSe+s80lCUoSV/RaKtJpilKVwmoqseH3l9+DGYgkbM4JJB38flVmtG1/B4XPL/ABP2R+n71eDpnT42WWKVxMQLeLEI8QEqAmsgklQcgemfKu0WcyJrWJI4wwVI84BJyTvU9KPJJqi0/LnNNUKUr1VZz2QTVOjlSbdI8q/F2+Dyj8j/AMqokMrBWUgnp51ctnEdldrJt2dQHjjNTFq6NYRau0cWUvLLgk4IOfiKX8kb2yxamJfK5I33H+lZ9peCWUALgHYkkD96mfM11hRkRbfEj/tWGSM4yp9dnV4+WE4L/wAF6GxlCjMiauoQnciqsQIDBve1Emrzy2nNWd3dZce5jYn1qoj65Hc/xHNdkM7w3kW6RGTBGaUOtgnTjO3nUscLSRs46DHx3ry/ZOSWwMcrcDx8PWltNIlqIm0k6cHatJedlnhcuqfaMY+JjhlS7s4uUa3dVYgq5Kgjx32+hq3DNGI4w/8AC2QAPIb1Tu5WurmJT7sQ1HfO/d+9e6gEJJ2Wo8j2ZPHjl7Jw+uGaWPo8kkQ8QfSw2XckdcnYfQ/OprhZrkf2Wkt0CrsaqxjShdveY6mrSM8LkFtQGNwB5dPpWHkYPSkm+zow+R7bpdGXHK8QMRVeydw2djViCMXTZk0jAOkAbbVWlYy3s8gywzjIHWpbaQqxAPp+9YTSUbKQyS58G9El/CtlHzgdkPax07s/rVK7uI1mTW2FUZBwcEn/AE/WpOLTmWOOB3Ucxu/YfHHwrPcRLqSXTjK5JyCOyOm3h41tiwxyrmYeT5DwvhE1xcx9hiH2A/Soo5AZ2PQOa4iGRF4bfpWqFgW5FsbcHb398+tZyxptxOvHklkgpMhtLeO9EuWxoOkeXif2+FL2wW3iDoxIzg5qO1W5haQ20bMpOM42qYw30sDRyRs2SGBLDb610w4etRrZy5U5SeivLeTSwrEWwoGDjq3rViwQQQvdO2O5fOoxwy6PVVHq1XbazkS3eGcIyscgBun0pC27kUjGV2VeJxp+FOi6TKCT9KoEgVvy2sckMaPjCdN6xPtHDDDw9RHozrHTc0eO32bRwe3IldWRa1/MPnUF3ELhIwHjBSRZMOMg4zsR8atQcJsmliZo/wAMxhSuTu5UNn5ZrOmtLf7p9oj060Cbhskk9QR3VdYnF2mdEfCg3qT/APBJHauivolVDI4YrGCi4AwQMHIz3nyr2C0MSwLrBWJXHTqWOa0rH7vFjDzC5fQMgZ61ZFvY3O0Mpjfwaq85fZxyg1JpMwUsAvLUtrURxowJYA6e/AI+tdJbSNNqkZQi3LTAAbnc4+G9adxZTW+7LqT8y7iq9Q8svkybkuynHZuiBOcSmhlKksytnpsTgY8q8+7lxIDK7B+XksxJ7JPfnvz3VaMsanDSID4FhTnRf82P/MKj2zLJTfwOHcPkS8DWrqHWVpVEmWGCoGDvnu61Xl4cUmYGXUwDqxUsgJZsnGD08q1+HTwxpJIJozIeyqhgTVj2JFUc1e4ltXTO3f8AGpeaaRusUnHej5/2JxG0YlXTIqq5K77DG3wrQSQJG2rooz8KjkXl3U0IzhDtmpbSITXIjbow3rHLeRUyuFyjlqyvCxjPMDAOxLHv61M08jKVJXB64QD9KukW88UoSDltGMg5Jz61nL0FVovl54kqZ6BgUpSrHE3YpXcUTyuEjUsx8Kvi3t7FQ9yRJJ3IOlSlZeMG9lWGylljMpGIxvk99Xyqao9Ij9DjcY/rrVC5vJbnZjpT8o6V5zAIS57hvWWaXGqR1+PxtpEExH3hOEOUGOnTP/bFK4iUhcn3mOo+prutDkm7k2VeJI72EixqWYlMADP8a1WlT8K4iliL3TuSpWM9o/wkHuA27+41p0rWOTiqohSoqCS6+8NGGMGcauWPex06e75+O2ajEt/7OjcoGQwM2NPVsDGRjY+VX6VPtX0ORnvLcCGYwPNIo0Yd4gGBLDUMafDy2r3m3mn8NWc84qNUeAV0E+A2z31fpU+1fRPIoyzTcxRHz8gRnBj2YE7nGn9xirx60pVJzUulRVuxSlKzIFKUoC7Y3CgG3n3ifx7jUN3bNazFDup3U+NQVo2siXkPss57Y/s276st6NV+SpmdSu5Y2hkaNxhga4qpm1Qr0e8PUV5Xo94eooQfRilBSvRNytd27TFXjYBgMb9CK7toeQhBILHc46VX4iTlAxIi7yPHP8qlsdXJOc6c9nPhiudcfa9HQ+XqWyKOC7iblIYRDzGfWSS2CScacY6nrnpVS34Vco4LyJGNaMeW2+yuCfdHXUPlUsc6mbXJdss/OZeSGyCoJwNPpg5ri34w8jhTGj5dR+H4Mrnx/u/XpXVswPIuF3CzwGUwukegE53IC4Ixp33z3/CvW4TILVYo1g1GNkLZI0En3123I+HrSPi0s00KIIlMmkEHJILLnx+n1oeKXCWyyuLfOhpNO41AHGld+p/ltTYODw+6l5zRiKJua5VmJy/4oYFtumBt691etwec61E45bK2ck6mJORnyzufSu5OLtE0pcRFUdl2JygEgTLeoOfhUUvFZWLDlskiBnCK2MgHfV5YHz276bBo3drJPJC6SaRGd1PRun8vqaonhl2VljWRIg7SnmLKxJDFiAVwAOo7+6r13dm3khQRluYcas4A6fz+hrNXiE8Yd5WwEeQR62wr/jFTn/CMVCsE0HC5BIDLHAI9LdgOX3IAHVQO6on4ZcJbafwyURjrUku/4ZXRjHTJz17uldz8ZlhjnCxxzSRIzBkJCtpGSe/AHT1qSbizRFsw4VQ5LHodLqu3+ap2CNrGUaOysbySY0RZKqmkBhnAxnAPqK7+7pgMCO3bSxbUWOZRnOG22+vwrwcYK6uakcRCuQGbB2cAD5GvRxZufIAsbqA5AUkHsnHxz6DfxpsHUfDJUEbc0K3N1tGpygGokAbZ2zjuqsOEXQtIrcmGTTHpLFiDnSBn3T0wfDurWtJzcwCQoU3Iwe/BxkeVTVFgo21nNFdCZ5ttGCgJwTgD9ifj871KVBApSlAKUpQClKUApSlAKUpQClKUApSlAKUpQFWW1UzahLo1HJG29SyRFrflRuYtsagNwPLzqlPG3tBLxs+WyCBnapb3WvDd9RdTGTpGTswzWOJrk9G+RPitkX3fJBND7G6pEhYgMuoJkeo61wODYaIC4OiL3QU39wr44789KjuL2Q3T+yl8HQGbQQVXtZIBB78DoeteJe3jMQXYyKUAiEWzAnck42237v2ro2Ylyx4YtnOJRKXIQpuO7K4Hw0/Wobfhs3ItzLKqyQL+GAmQu+Tnffp3YqL2u+MSmQvE2GJxFntALpXp0OSSfLG1cG+4gssvYc4Y9jRsBkdNs+PjQFh+CrLpMk7EhmbKrjdixP1b6VzJw25nOJ5oyrmQOEQggMpGQcnwXbHeamnnluuGyMkciEOFYDOSuRq09D0zVeeUQIp4ek0aNKA5WPbGljsCDjcDJxTYJ04Y8bCRJ1EvaDHl5BDac7E9eyN8mu5uHmQSaZcF5hLupIGEC42I8Kqw3HEJpogxljRmCsVRdI7BPeM5yPSu4ru6g9l5yyTiWPU/YAKtldth5nrTYOoOEmGWBvaCyw6cKV32XT49Ph8a6v8Ahzze0zRPmWSB4gmBggqcD1z31xZ3N5JNbiXUEeJWkJjxh9Pu+nf9K4vbUOl5LydUokTQ2N8dnp9aAlk4Tzn1zT5Y6tYVMBshQBjPdpHrUicPZInhE45TBttHaBYYJznpuf51UFxxCT2jtPGVRmACA4IOwGV3BHqdq6a7uUmnVZpJTE+gJyQdtAOrYDJyemRTYLT8P1zaubhCULLp3JXpg52qtBwZ4Y41W6BKBV9w4IAx+bOfjjyr2C6u2s75jrZ44y0JdBknSdtgAdx4VKstzPa3pkQqDGTEuMHBU/X9M4qNg6ezlhtrNYDre1IAztqGkrn65+Fc2lncwXCu0sTLyVQ4QjGlsjvPXU3yFVmjNmY5LeJoybYBiiZOosnd44z/ACPSuFvr/XFq5mMb/h+92yN+z+UA7YqQWjwaD2WKEaVZEKmRUAZtsZNeXHCXuWZ5LheY6lWIjIGCANhq/c1F7RepFE7yTHmoScRL2DqGMbbbE9c1Ks003C4jcZDPOI5CRgleZgdw6jHzpsHrcK1roacmMainY7QLdST3+mBSThbyzGZ51LsNL/h7EAkjAzt1PXNQvd3rXEqRmUKTgExjs/iKu235STvnpnapLgRtck3Yklh5QEZ0E9rJ1bAbH3cGmwdy8LLxQpzt4lYZK7Ellbpny8e+vF4SRLG7z6yNJbUuc4YsMb7dcb52AqCW7vkkmWNJFCIeWjLnI0ZB6bnPn8Klkur/ANp5aQ6dQwu2QDjqT+1AXbWNkR2caWkkZ8eA7voBU9Y8fEbhY7fnBhIxGoco98Wf/vgfSvYbi4kh1Sly6XEYjLLpJBwGGwHcW/oVFEGvSlKgClKUApSlAKUpQClKUArJ4sf9oQeC1rVj8UObv/pFZZv1Ky6KdKUrjMixYiRrtBEcHO58u+tK6NveMYObokQ7eGaq2f8AstlLcn3m7Kf1/XSs/OTnvq90qNuXCNMkuLeS3YrIMeB7jU8ENulss9wjMG2AXx/oVJb3qtHyLsakOwY91Oa1jHoeOOaJjkZbPpVWldnRgSSbRBfwpHJE0ZJjK9nP9elV67uLk3Eut8DwA6CuM5qq/hj5G5WKUpUnOSRN/CakqvUiPnZuter4flJL1yOfLj+USGq52NWKilAzmtPPx8oKa+CuGVOjilKV4x1CtC47HCIF/M2f1rPq/fbWVoPIn9KsumaQ6ZQpSlVMxV6xliSJg4IJBBI9OlUakhOGI8apNtK12b+O0p0/ktX8sckcSqcsZFwBnYbZ/Q04mF5DlcDsttt07ulUS4a81Z7MfZHqev7V3ct2o0HXOojyFZcpOSTXZ2yceMv4ZiOhAlj2wScbdnY/OtjgsqPbvJrXOo6g2AWPn5VLeQQy2yXMEahejKB0qtACCcIQp78bZrrz5Fx0cPjYZwn/ABk/EnhFnGI2y2rAGN87f61GrKcEEVXnPMn/ALsY+pq3DCHVeWiZ0amLnzxTD5DjjcGtM6JYVky8k64kM5BdEPT3iP0rtXB7iAe81zIitcqFBBYLnv7gdvnVoQtoKHGnV0weny61SGSSxPCkqN5YIvIsrbspLvC7975NZsEfKRlOoq5AZiNsb7Dff/StFmGjRqGe+q0VkUjKc9GGcjUvTr038zXq2skYxiukeHlhNZG/9TyzQRBwrMVbcZG43I3+VXebot2YDLLsAe89wqHh9pHBMI2lDq7DJAxitG9iAt1Z4FibUMBfj88eNeX5MHKT5fB6nhYuME/lntvCEsk7AYnGD4nO5PrVDi8y2l3C6r7w7Sjbbbc1LA2YwM9Kz7t/xDPgkZ0jBwcVniqWRxaJ8ifHFyTI7qZZWeRoxIoxgBsEDuPT1+dalrw+0eyS5vAdDKCiBt+lZTSiJi6cwqdO4ftN6nH7Cr8MjPFAG6KqgDw2FdskoRSiebjnzm3PbLM940kIhjRUiXAA79vOn3hdGPRrXHTpvisMXE7WiAPLzfY8kYIOsAZ+NWszA2/JUnMpDAyuykaG6sVz4d3WqPC+2zsWSaVWXo7qeJNCSFV8BWrbr7RaZWeQuf4iehr5pFleG2aQzB9RD4kYbdo77+m9TW54hbW895HzMa5UVTIx1ksQnZ6ADbfwFaYsaTohSk3bZbme4jkKSSOGH9415EJpWGjW+D3ZNUzLI9nDbyG4aRJwvNYkM0e53I/n3V7ZXtzY3JIVpE5TdmR2GSHOMEKcnHjULCuXZWnfZu8QtZpzHylGnG4yAM1n3HA5riLS7ogG+xz+1ctccQeS5ZEZYjcRe87B1BCZAGMY3338arPxW8Ths9ty2aQiYLIGbWu7EZGn0xg+FbyxRu2aRbjLknsiFvMCCLuQEbj4DH6bVy9k7xLE9y5RPdUjYUma5a+KprWNJ0yce8pC7Dy65q3XJPlH5Lvy8y+f/g5jTlxqmc6RjNdV1HG0rhEGWPQVObC5Azy/rWajJ7SOV3J2eQXs8HutqX8rbirX+x3w/wCRL9DVABVAZ879AO+vGcsMbBe4DpUptdllNrsqR28a8eliuVWRFViR3dOtSXVnDa20KJAssyS4kOM5ypbfHXAI+VJbKJ5uZI8wdh2irjp4dKsLwWKdNdrezNIDqKswznx6VvGcao9iPkY2lUul0Z0sSQ8ZURKFQqGXHmuend6VspOwQMHKjHj08azU4c0d3qLSGUHGH3JqzNHItvpcYDt4Y2764c7WR/iRlk21JbVEaEvqlbOZDq3ruN2jkDp7w6VrcNhRrLtqGDEnBrLdQJWXoM49K3njqKf2eTylF80SzX08yaG0AHrjbNVhsK0oeHRTIHWcsPJcVJ91wA4MkhPgCP5Vb0S/YtJ5JqmZVXLaweQcyY8qId56mp9FpYElvxZe5fCvLW/gvmjjlHMkl1MqhdlUHGT4b1MMXJ0QoJdnMt7HCpisl0jvfvNUGYsxLEknvNbYhsmVmCwlVOCQRgetZN40XtEnJ0iNdsg7VOTFKKtkTs5gjEsoUnSNyT5AVLdQxrCDEX0M2CHxnbfu+FQJIYmWRWAIOQc1Nd3bXThiAqgbAd3nXJx09bO6E4qK38FelKVrTPNFKUqCBSlKAUpSgFKUoBSlKAUpSgFegkEEHBG4NeUoDTwvEbbOwuYx/mrMIIJBGCKrSXFzHxCCO2l5bPgA4BwScV1OnEWE801xGOXJoJKgaum/TzFa8HJWj0F4kskVK0myevR7w9RWfK9zC1u3tCSRzHYquOhweorR0spUspAO4z31RxcXs583jyw1e7PohSgpXeQVru65GAFDEjJycYFSW8wmQnGCpwRXN1BHMAXbQRtqzXUEKQx6UOcnJJ76xXP2fw2fD1/0iS5V5srA5QsY+aAOo6+eMjGa6iuLWTHKkjPa07eOCf0zXCWkiNpS4Kxay+kKM7kkjPhk1Xj4QAwaS4kc6lYnUwPZDDrnI96t9GRaN3Zh1/Fj1Fcjfu6ivBfWTKrc+IgnCnPf/RqCLhZilhb2h2SIqQpJxsMdM4889a9fhmq35ImIUxtE5xklScnHgaaBNFLZo0qJJHqDkuM76i2//wAjXsl5AmSCrAZDkMOzvg5+NVDwySZZOZLoPMdo9IHZBkDZ8+goeCxHUOY2gqw0+ZOQT44O/rvTQNJnRANbKoJwMnGaoPdRXCqkluwhaYoHyMalY7/Nas3NmlxJFIzMGi6Y6dQenwFRmxAtxGHJKyvKPMsWOP8A5UIJIbm1lUCGWNgeyNJG+2f0oLy0aNnE8RRQCx1DAB6fOqUfCS8Nv7TL2o0VWVRgEBSCv1NDwSMqV5zBWXSwA2OBhfkd6EluS4snEiSSxEKDrBPQdD9dq6W5tFEZWWIcw4U56np+u1VJ+GyFF0S55eRGCOmWBOfHpUsdg0cplWbtuSZCVGD2s7DuoCwLu2IyJ48aNedQ93Gc+mK5F7CZVTUuGBKvqGDgZP03qnFwVI0ij5rNGg3U/wARwBv5dkbeWOldwcJSGSOTmszRnskjoNBT9800DQVlcalYMPEHNe1BZ2qWcPLQsRnO9T1BApSlAKUpQClKUApSlAKUpQClKUApSlAKUpQFOW7kEpVFTSDjfqakuLpYbP2kjs9nYnxIH71xOltzhzJCjE5wGxmpp4o5IOW50ple/HQgj6gVlj5cnbNp8eKpFVOIwlPaGjIVlLKyrk8sH3j4Dvrs3tuhlkWOQgAlnVNmxsd/KvDw6AmRUd0D5DqpHRtyPLJyfiakFjGqugeTlurLoz2RnrW2jI4PErdWIbWuOpK7A4zj1xXQvkaGd1Rw0MesqwxkYJH6GuJeF28krybqz9SAM9MdcZ6VMbSMiUb4ljEbb9wBH7mmgVLfi8cjhTy5CwBXkPr38D4HapvvO12y7AnoCpyfL1zt61NJbq6RqGZTEcow6jbH6VWPCLZmVm1s650uTuCd8jwOd/WmgSNxGBHZX1rpDHJXY6SAcfEig4jA2kLrLEkFQuSuCAc/MfOoW4SsmjmzvIAGDAgYOrBPd4hT8KlXh8MIDI7Rlc6mUhcgkEjYbdO6mgDxKEaspKCGKkae8DJ+ldx30MksaLq/FGUYrgNtnb4VHPw+3nJDnJLmTBAbfAHQg+FeQ8Kt4J45kLao8Yzgn3dO5xk7U0D2a9kjndRGpiSWONmLb9rTv07tVeJxG0GooGDOQ2Au752BHj0H0rmThrSLJquXy8gkxgYyCCO7PcK8HCLTQyDoCNtK7Y3AO2/xpoFhb+3aF5VfspEJTtvpwTn6Gubi85F3bQlMrNka8+70x8yQPjUEnBrNgFYsBy9AGRnABGxxt7x6bVZntYbtVYscaMKyHpuCCD45ANNAhi4pG0TyPG4VXYZUZ7I/iNSfeVvk7uFyVDFdiR1AqOThFrIFGCAoIA2IGQBtkbdBvXi8KRo2jmlkZdbMgBxpznceeD9aaB2/FbNElcy9mIsGOO8Yzjx94VJd3EUalJVDRmNnkz3KBvUMnCbRsgggMGAUHA3RV2+Ciprm0W4OCcK0bROO8qw7qaBxdXrw2/PEYWMAszSnTjwHfua9PEYV0cwPHrGQSu2dOrHntmpJbYyEETSoRkdkjoe7GPKq33Naag2G23HTPuleuM9DTQJX4jDHHrdJR1yCm4AGSfTFJeIwRMwfWAqlsldjjrjx60awRwRLLLJlWXtHoCMHHwqKTg9tI8rNqzIGDdM7jB3xk00DuTiNuFJZJDo1Mw0ZK6cEk/MVI88TwtMgEhhJOD1BGQfpmo4+FwRrIoLYkRkIGAAG64AHkK5+64kaWSIkSOrLkgbBiM9Bk9O+mgXlYMoYdCMiva8RQiBR0AwK9qCBSlKAUpSgFKUoBSlKAVi8SObxvQVtVh8QOb2T4fpWOf8AUrPor0pXUa6pFXxIFchmtsv8S/Dt7aIdy7/IVnVf4w2blF8E/c1Qq0uy+T9iO4/3eX/Af0qKz4bb3HDoJSG5hZmc6uqA4O3xFTyLrjZM41AjNVktZkQIl0wUKygBe47kfQVfHJR7O3xM0YQacqdncvDLZRcaAS3MdY1LnbSufj8ai4V/YN/iqxBbTPI8b3zIsx7R0jc9PhUp4c3DSYy2tWOQ2MZq2SSktG3kZozwNKVilKVgeQKUpQHQdh314zajmvKVp7ZuPFvRHFXYpSlZkir/ABD/AHW0/wAH7CqFX+I/7taf4P2FWXTNI/qyhXUa63C5wK5r1DpcGqSutEY65Ky49mmHGoDSoYEdaoIx3/MpI+VXJrloo3kIBOjTjx6AD9KpRoVjwTljuT4k9azxS5JtHV5KjGvsnjSMRHUDqJyMGuJFxLqJySBj0r3myAAeAx61ySWbLdarGLTN82fHLG0nskSdo4njG6vsRWsvtGqMQKDbMMtnHTvr5q/vPY42dlUjTlMnGWyNvkfpVmG/CxySSO7WobSoQk6xkLkY65PSutQl2c+LIlCmSSqqyyKh7OTgmvVlwqhkzgYBDY781ILvhTQiXRdHJIwI2LZHXIx5V37XwdFZsyOERXOx6HOD9DUemT7HOUZNwfZWd2aQMMqQABg+WKsRW17LuvMA8WOK9PGbWCYxW8Co4OksVJGcZA1YxnyzULcYknlEYmZSzMowhUEr1wcUWGvgh5JdtkEthAr3LXQRmSRFy0pUYIyenfVIW9o0E7Kj6FYqkxfGT/CAO+unaC5kdXvWWNkE7gITtjY/X61dS2RImtI+KMEV1jK8oYyw1Df0rqinWkelj8jGor8t/wDc9itYIrhIbfC65DG7FicELnfPf16bVozWN05USzKVUYDGqvCLc3kkd4L83EULlR2MZOMH17t63tOn3NvLuqJeOpbo58ua2uLMaOz5Zl5kulU7JYCnsEWYDC7NE7acnYj+t6tiOUTTL7PzInIyuoDH9bVBdJO0YEUBijj7g2f66muThXSD48d//RzdzrLII4lAij2G3U1VkUnBAqSORXGHOG/N3/HxrqVHixrVt+m3WvXhjxywVJ9nhzlJztIq6f7u/jiu+XhCTsavGxn0g6QfLO9cGyuGQ4jxt0JG9UXi44xbbsteRuqM6SWOLHNljjz01uFz6ZrctzbTWq23MUkIGZNWGG/XHrmsG6tneZAzNGFR1cY3OrT5eRrm1imtr4XCugBJQrg7R4wBn4A+pNcmLjHs6Y0izKI1lOh1KEa0OoHUncw36edLS7jjkE0UkbgdnIcEZO2M/EVmR2ExtQksimT2cQ9+ABjA9MDf1NTyQSzO8jaYixi2DZ2Vsk5x1x09KhxhdpilejXXiDpK8g0yFsZ393y8qqSOZHZ23Zjk1HbwmOCXLam5pfPeVPj8vrXVZTk+rKtimRSt+yBNrHrTDAY3FTjx+x0IxszuFQM0wm6Imd/E1sAZ9KV6fCu/Hj4Ro2SpHOlfyj5VWubIXE8blsKuxHjVqh22q0oKSphqzLueGNkvC2rO+k9aofiQSfxI6/A19HVa/jR7V2ZQSoyD4Vz5MCq4lXH5RlLciSVpJlBY4Gwr2Z/amRF98kAE1VwD3ZNXbWaS3kELwlh+THaHpXAoNvfR0x8lOPFo07S39mi0aixzk1C3DbfmGRi2OpBO1WwTjYFs9D/OozNHzxDzFabGdOeg8cV6T4NJJGXBfJ8slpFd8XvY3ZkUMdGk4wScD9a5k4fHCLZSk0k8gIeNWx2sAgeQwd61ZeBTNdzTxXgj5rZI5ee/Pj410OEXwlaT7xUuc5JhB64z+gqOD+j1ffHVS+DEtYV+93iti0qgHHf4Z9fWtCz4LfWqOImVRdROkuTko2SVIPhv0q1Z8MXh/EluJ7uMvICioEC6jt0xW3V8cKtnF5U4zmnF3o+RvOHzRqUW2itVkhWJkRshyGBLHb/WopLPE7PHHGYuYr8rGAcLjpjHXevoeM40RHvyay65suRxnRwyk0zPFvIJI1a3R4kLvoPujUdgNu7f51H7FcSwCMkRqbcRsN8lgWwPTcVqUqnvf0RzZTeKdbhmREZS6PnXjooBHTyqKO0nkhjjf8NV5qSbnLAtkYPgemfWtGlR7n9EcmRW0ZitYI2wWSNVOPEAA1LSlZN27KilKVAFKUoBSlKAUpSgFKUoBSlKAp3CSi+hnjj1iPBxnGcHNSzXNzPGsctplAgUgOBncEn44AqernDoFd2nl/s4t/U1rHJJaR34/LlSjS0Zt3a3b3UF09m8UaMuQXBAAIwAO4Veubp7mRSwAVTsBV2O4a9hu1bppyo8Kyx7w9RScmynkZ3kSXwfRilBSuwyKXEEYsjaS6DqAM4OalskZYjlSoJ2B7tv51zeXDxMqR41EZy3ripLaVpUOsAMvXHTpmudcfa97Oh8vUtaM6ZWN7EbVWSUTZkDRnJXJydWcYI6D0rhLm+MKGYyxvoYnTHnt4XSvToQT8auG/eO8aGaIKmhnBBJbC47sd/ka9XitswBUs2QxOBnAXGc/wCYV1GBDdXFynKE34AYkAxEuzdkncadt8eNVzc8V1yfhgSBCRHgn+AHbbHvf3vKr7X8GoApJzAdl0dobE5+QNejiNs24YlPz47OdOrGfTeoBADK8kHJuLhozIVYsgG2knw8QKrG7ulVNcsqqxjEjcvdGJOpRtWgOJW2QHYxE5/tBp7ge/1FFv7SaMuHVtGG0n3h54+NAUPar3mxDEg93OVxqBJycafDGckYq5w+W8kZfakCDkI2xJy2+c7DB8q6tr9bi6MA05Ka1wScjON9tjuNvOicSt5QDFrkycAKud+uKApyi9ukiSaMKwnHZZCVA0tnpjIzt8j31xN7XZHlwszEYfCqQu7bhRg528SMVdPFrMIz8wkDT0U76txXR4lANeRINH93r2tO3xoCi95OJnhMsoDNlGEZzpCnPd46Rj+8N/Al5dNGJdUhOFKqI8qyaAS3Trqz8quNxW0V1DsVc5GGGCO1j9R9K6TiNu6jlan30gIvf4fSpBUM97byRZ1SKUUtzAQASDkZVT3gd1ewXN9LeAujRRtuYyCWVdGemnGc+flitCW7hhiWSRtKuMjI36Z6VSl4o6XZhEUbYkEYXUwds4yRtjYHPXuqAWrB7iS3zdJpfO22NvSrNUvvKLks5PaG2MHfOcfDY/I1yeL2gZlMm65zjfcdRQgv0qqt/CbhIDqWR+isMd2f0rxri4aaRYIUdIiFbU+GJwDttjoe+oBbpVSO/jaN2fslCAQN+rFR9RXtnerdKoKMjsmvBHUdNqUC1SsuXisgWNkji0yRtIutiCVzt0B3IOambitui/i60YKWZCu64TWc/CpoF6lU4uJ2krKBKFL6sajgHGMjP/UK5PFrTmMgkyy52AznBwcVFAvUqnJxO2jUM5Ze0UIIwVIx1+Yry8vvZp44VQPJKOwCcAtnG57hU0C7Sqvt8auUdXDKDkhSRkDJAqtLxdToW1QSMQ5YsThQuM9Ac+8KUDTpVT2+JDIJiF0aTkbgqwyD9CPhVoEEAg5B76gHtKUoDPuLeYynRHrDMTqyPrU86MtgYuUJ20aNB6Mem/lUE08vOOmTQFbGnAPxNWZZJPYjKhRH0avxPdHfvXPi483R0ZeXFWZixTWjwwTc+bLMWkjPalGBjO/d0+XnXITifMi1CQMBiTB2P4Z3znHvY6D41btuJNcKjiBiZCQkewZcDfVk/wBbUHGIC0YEchWQZBGOuktjr4A11bMDnhyXwula71BBEUwSCCQVw3qe18KgdLmFLUubg6wBKFbJzn/vV604jFdzrFGr5MXMycYHTb13Hzqnb8TmCxyXI1RuCQBEV3zsASd6A9jS+1JqWbUXHLJYYVeYSQ+/XRiorb2ySCKQC4MRCmUFu03XJXf/AA/Cr78RWM4kgkUiRUbodJbGD186jPGbYKNKSE7AKF7ySMfQmmwV1TiStqZZGj0bJqAbOGxk/IHzI8K7giu34ffxyq5LqREGGM5TG2Se/PU1YXiaOrMIZdKKGkJAGnOe7PlXMfFoXI1Ryx5IALJtuCR+lRsFZ7W71CZlYzzBVfQdoxrXsg+S537zmlxDxEe0R25kCaGKNqycjoB6nHwBqxHxiCTlBY5SZApAAGQCmr9NvWpbTiCXkMrxIy6BntY8M9xqQRWiXvtwecsIdMi6cjHvLpJ8yNXwFVZpJjA0MSTGVea7mPbtZIXP6+gFWobyaONDOeezxCYiNAuhe/q2/X6VIOIqU5iQSMjNpVhpGo5x4/1igK9/DNfJE0KMAqkkPsJNgdJ8j0qKYcRedmto5IgUYKp6D8Ps9+Pe8vjVxeKIwzyZBpOH6djtlPHfdT0rw8ViUnXHIq6gobY5y5XOx6ZFAQFr2OZWtoZuXpYaJe1k5GP4hjv33rxY+JaG7WB+H2SMk774OdvlUx4xAHRRHIdbAA7Dq2nvPjU015yp5QRlIY1LAdSWJAx8j86gFSN7x4I0uEwyvHpYrpJOe0Op7u/brWtVO2v1u2URxOCQxJbHZwxXx8QapHis4mNv+HrDcvm6Tozqxnr4d2eu2aA2aVSbiCxyOjxv2FY69gG04zjf+8KjHGIMDUkinDnGPykAj/5ClA0aVQfisaRc0wycskqjbdog4Pf/AFiuDxq3WIuY5cjPYwM7HB7/AI0og0qVRbisCsVYMpDBWzgacvp3/X0rqC+580WFIjmVtIYYIKn9wfp51FAuUpSgFKUoBSlKAUpSgFKUoBWFenN5L61u1g3e93L/AIzWGfopPohqazXVeRD+9UNW+Frqvk8gTXNHsrD9kecSbVfSeWB9Kq1JcNruJG8WJ+tR0fYl+zFKUqCorQtJ0nj9luTt/Ax7qz6VKdFoy4slubd7eUo/wPiKirRt7iK6hFtdHDfwPVO4tpLZ9LjbuPcalr5RaUflEVKUqpmKUpQClKUAq/xH/d7T/B+wqhV7iey2y+EYqy6ZpH9WUa9RHcEjAUHBJryprRgoJIDYbOk9/WspOjXxoRnJ8kR3CvpjzgqDuR0J7q5qa7bVghQuWzpHd0qGmOui3lqpIjSeKRtKSxsfBWBNSVn21pIkMEkrlmhQlIlQKQSMbnvrkJcNDdY5oBjVohrbIbDZ3Jye7+VdTxRfTOfii1c2kdyH5hbtJoGCNt85G3pXMtoXkzHKY05nNKgD3tsY26Z3ri5SRCVUzlRGeWUdideT1OfTrt1rhxfGRlBb8ZVXUDtGcDUR82+IFXipfDJV/ZKLIldLzMw1swxjcMB1GMdc4o3DoHXDBieWsYJxkBc7jbzriP2sXCF9ZixHkA750fpnr54869tOcbrUyyLE0WSrsWw+od578eAxUy5JXYd/ZKbRTKza2CtIJSm2Nfj0z3CvIrNI7gShmyHdsbb6jkg7Vt2/Cw0WZmKsegHdUcvC5l/s2Vx8jVaypWPyMi3sYYAAoZsRcs6t9Qznf5VPa8Mgup2hLOqO6uwU/lGMfGtS3g023bh36eZP8qiuZFs7+3kEeGOVZQcZGD+m1ZQyy5/kbvFUeVl+wsksI5UjJKyStLjHTPcPKrJOBk1WtL1blyoQrgZ3NWCd89cbAeJr0Oa42iI7HaHT3juT4eVeDb3R6r/Ku1yo65PfQqG8jUcH38luXwRRwwoS0aKCe/FS+oz61wQf4hn+8vWgJ6alPrsaKSWmqI4/RJjwpg1z2vyH6Uyfymr84kUynxXULYYTVk7tjpWOFJBIBIHU19JqA6jA8xXKQxIpEaKA25A76554fZK0zOUG3Z84MZGenfitZLezu415Z0le4bH41FJwx3kkZCqLnsr4/wAqr28DC8WOQmM5699Yxi4OpLsok12XJeHrGmIUZ2fskk9K8g4UBgztn+6v860gPpXpG/dXV6YN2acUVYrGKGcSx5G2MdRVmvcedAPOtIxUeiaodN68r014KsSejbesHi1rJM3E3WOVnEC8kqT72D0x39K3T9KUB83HFILi7LmTmF5NC8iQk7HGHzp+lcvw66hsRK8h7fKBijR2C4O7EZyTvvjHSvpqEhcamA7qgHy1pAUlD3kNw9rzJAGEbjPQqdHvAe8BnwqJoeKry3RLjMkZgAbJKI7NpJ81GmvpTxG1W6NtzcShguCD1IyBnpnFefeFs0TyJKrhJOUcH+POAPmRSkD58x8RK25hhnIs4w27FSzasnb+LsjHxqUR8RmumZBLHbxXZZAc9ssep/ugfr5Vr/elqEDvIFKyGMoO02rG426+O1SRX9q6LpmUgo0g/wAKnBP1qq7on4MQox4TIkdveC+9nIlYhvfyPmTvjHdXMpv45o0y6XDyypLOc6ADghx5BdgPGvpY5FljWRDlXAYHxBrE4hMZbp87BDpA9KrlyetWUlKkZyR38tvJbQtMqC21O5J1EqWwo8ySPgK+pL8u2DHGoJ3+OKwoZngYtGcEjGcVy8jyHLuWPmaw/wATrrZX2HdxcSXDhpD06Ad1RUpXI227Zk2KUpUAUpSgFKUoBSlKAUpSgFKUoBSlKAUpSgFKUoD0AkgDqa0L5hbWsdqnUjU/9f10qHhsXMugx92PtH9qhuZedcPJ4nb0q3SNV+MbLHCX03ek9GUiq0sfKuGj/K+PrXkEnKmST8pzVviiabxXHRwDmp7Q7gawpQUruLFe8FuUHtBx4Eda7txEIRyTlPGoruGR2V4xqIGNOcd9d2sTRRnX7zHJGc92KxV+zo3devsrSWVnNIVeZmMmsLHzOhPvaR4/PFdjh9tFqd2Y5VlYu3c2nPp7oqr7LeQvcvGhcza9OHClO0SMHzBPx+le5gvVspOetw0YDaQJsMvaGCx1bjG3U10GJoPwxSysJ5g2cs+rtEaSAOnTf+jXk3CYJI2RHkiVsdlT2RsFJA8Su1Vnt+IkpoaZY8tpXm5ZNxjUc7jr41fu0uWkiMD4QHtgHBIyP9agEcVpAs3Oa4MxclU1kbnG42G/u/Q1XNtwtJlhe7XUhwsTTKCGxp6dc4/WrUFswvpZWUrGCeWpx1PvMMeP7nxriS2la2uEC7vOHG/dqU/oDQE1vYwWzq8SkMoYbnOdRBOf8oqNeGQR45TSRMMYZG38M9OuNvgPCq1sLuciRJyUSXlq2rKsozlj45JA+FerazrAj3FzLEwtsSSGdtKvtuRnHjQEx4RZ7YRgAoUAN0AAA+g+pqV+HwuRkuMHOx69rVj51ShF5OsVxIsx5oDhEl0iM52zvuMY2wd87Uhh4jm4J5iF1XTqlyA2o5I3O2MeHoKAuHh0PM5itIrEnVpbGoFi2D8SenjXg4ZAm8bSRt+ZG3zvv064OPl4VYgEiwIJjqkA7R86koQQS2cE0KQyIWRBgZY56Y69a8ksoZEZW1dpxJqB3DDGCD8KsUqAVDw63LK2GyqMg37jn67nHqa8+7YO0NUgRskoG2yep/rarlKWCr7BF7X7TqfVq14ztnTpz8qTWEUzszPIFfHMRWwr48f9OtWqUBTbhsLNnVIoJBZQ2zYbUM/E13bWUds2pWkchdC62zpXrgf14VZpSwVrW0W3VBnJjUxof7udvjsK4l4ZbTNMzhtU2dRB8U0fpVylAUTwmAnPMm1EMGORlgcZB2/ujpivJOFxmNkikkQH3V1dlckE4+XfnFX6VNgovwq3kHaeXUc621bvnB328h0x0x0qe4s4bnVzQTqTRscY3zkeee+p6VFgqScOgljZJDI2rUSS251DBrn7shx78oYlsuGGSGxqHTGDgfLbFXaUsFQ8PikaUzDUHKgKCQAqjAH1Y/GrYGBgbClKAUpSgKk8ltzhrjLsDgkLnFS3Jg9mLT4MIwxz0xnqfKoZbR2l1IV0ls79RU0kbi15UOnVp0gvuPXHf6Vjj5cnaNp8eKpkElnbXV1r31xnt6SRkkbbjvx+tSfd1rqDcgDHQAkAbY2HQbbVnnhrQG3tlgjubdCxAl6bge9sR16f6Vz903PNiYtExQaTJntMOWVwds9SD17q6DI1YbSCBtcUSo24yPMgn9BUa8NtEziAEEEYYlgAeuATt8Kr8P4fNbXSzTSK+mIxDBPugjH6H51XHCLorFquArqmjKk9kAjGPr86gGj93Wu34WSDnJZiSdupzv0HXwrprK3ZNJiGMAdTkYORg92+9Zz8LmbVpSGNiuAyk5UcvToG3u53/aujw+8SZJI5gzL3kgH3QPynwoC1NbWUEYlliwsYA2yc77ZA97c9+ete2kFqRzIYmGD1cMCMDb3t8bny3qJrOduGSQMytK7lsglR72evdUL8PuZVbm8uVcnRFLIWCZAGdRGSQcn40BeWwtkHZhC7AZBOcAYG/kDUkdvFEpWOMKpAXA8AMAVmpwudbpJWkRlDAlD0Y7dr1ONXr86hTg1yLeJZJEkKrGroT2WCgjG4O24PTqKA0poLV3ihkjJZVwgAb3fDI7tuh8qj0cPW6lXCiWNeY4JOFBOcgdB03x8arR8LuFZdUo0I8bqoJ6qRnPwBwPOprjh8kt606soD6VPiUx2h8wvyoCVbSzu4EljXKuC6OpI946s/M536GkXCraF0ZEfsAAAuSNjkHc92KpJwmYPa6xAywxohPU4AIYbjoc+XnXMvBW5QSJIVGZNgAukliVYbHcDA2xjGxoDV9jgyx5QyxBJ37jqH13rmWzjlmZ3yQ6BWGSM4OVOR0Iyfn5Vm/d1xIZ2RY4nPMGs51SZIxq26DGauwWckVpPFzTrkZmD533oD1o7KzABUR7FhgnONWT9W+tSLZWzQCMQDlmPRpIPunfH9b1Tk4bMywHmgyQ62BJOGYsCMjw2+G2K4axa5mnUqOSJVYK6nGdatINxuDj03oCyOEW2VJEjEatWqRjqz1zv6HbvAqZbC3TOIuoYEkkkg4z18cCs6TgzM/ZEKorAoukHHb1bbdnbwqR+ElVC24ihzMzsUGCUKsANh/e+FAXDw+1YtmH3uo1HA3ySN9jnvFBw60AI5AOoFSSSSQeu/XurOPD7uOBoVWNldgdQc5H4QTpjxGaS8IuJIpY+amHRgXyQzk4059MY9AKA0pYba6lZJYg7LpzqU42OR5Hehgihl55OlY0YAdwycsfoP6NU/u6czzSmRe2JlUAkaQzBgfXr9Knkt5V4Y8JcyPjOfHfOP2oC6NwCO+opriKD+1fTtq6HpkD9xWXNwyae5eXTCA7Nk97KegO2fDbOKnueHvI0TQiOLkBuWg93OQRkY6bfCgNFTqUMM4IyMjFe4NY9xwy4l5+kRBpRIC+o5YN0B26KOnp3V1Lwoh25cMBi7eiM9lYycYYADqMH+dKBrYpWEeH3TlJPZ4VmcvqlLdrfcatumw7++pX4ZdIJRGySGRmYl3IO4Tfoe9Tt5ilA2K5R1fOk50nB8jWNPw68uxdoxWIShxs5OSVGN8dM9a07ZWE9w5BCu4xnyAGaEFilKVAFYFz/vUv8AjP61v18/cf7zL/jP61hn6RSZHV7hXZklk7kj/r9Ko1fsezY3b+QH9fOuePYx/sUKUpVTMUpSgFKqzX0cJulYqDAoIBcAvlc7VK1zCkixvIFdsYBz39MnoPjV/XImmS1et75Wj5F2uuPoG7xWb7RDzAmvtFtIypALeGcYzXK3Vu5YLKuVBY5yNh1Iz1HpRRkvgtFuJqS8OYrzLZxKh6b71TdHjOHVlPgRio4OIJEGkhnK4IBAU5yeg04yflVv79iEae0cuWNxlcKTkfAGrcG/gtUZfwrUq7G/C7zBilMTFQ2N8YPQ71WkWAXnssVykkpOkDBAzjONXTOO7NVeORHrZOLE6Vyd2GRVWZGguDC5yQMg+NaIneIBGQhh1BPTbu8OtZs0puLySbGAOwvw6n5/pWEJJtr5OnPjjGC0K0blfa7FLhPfjGHFZ1WrC55E2lt432YfvW0fo5oP4ZVrzA8Ks3tv7NOVHuHdT5VXqrVFWnF0eYHhXtWIbK4m3WMhfFthVj7sCDM1wif151KiyVCTM+laHsdkOt4vzFZfHYI4IImguNep8HSdxt5VZRZri8d5JqNklK5uOFRR+0Os03LSJimW/iGcj6fWqXErM2cSlZXZgQHYPkZIz07q0eFo6o+CpOlL/Yv0riLeFP8ACK7rA86Sp0aPDr3TiGU9n+Fj3eVatfM1qcOvc4hlO/RWPf5V2YM3/TIvCXwzy/XTcbAgEZ8qrcPgF3fvK+DHENIB7/H+vKtDiOorEi9WbH0qnHZwJlYJ358YyQNs+Nc0sahnc+zualPGkX4rVLaV5I+jDGnzqcDBA66f1qK1YvbxFzk4ySamVW05IOTua7o02q6Ma4qj2ve6vK9IPwrcoeUIzXuPOvCCKA50L+UD4U0DzHoTXVKjivom2eYI6MfQ70QacnbJOdq9FDvUKKTtC2dZJ7zmsPiM8pumUllC7AZraqrf2guY9S7SqNvPyrPNFyjopJWtFDhc5juNDHsyfrWzXzQJVs9CDX0VvI8kCOQykjcVn407XFlYP4O697q97Xfn415kHyrqNDyuu7zNeAb0PzNAMVDNcwwf2j7+A613cMqq5kfQNxnOK+cb3jvq36+NYZsrh0UlKj6OKUTRK67K3dWdxdjqhRSc7nb4Yqzw5JI7ULIuk5yAfCqXEJlF+je+IwMgHvzVckrxqxJ6OZOFsr3V3LLmVirxZchFcIFDFR1ORWWbNoLdra2utQPKKu0eNLIwOcd/Sta64iJ7cxiMqT35qlFI0Uiuhwy7iqTz00okOf0TwcGktmimtWUmKRmVZcjUGQKcnuORmuTwTUwe4nUFopj2XZAHdgdsEZA8DW1bTi4hEi7dxHga8lhjmRVlXIVv6/at5S0mjVbRHavDbWcMLzxkxxqpIYdwxWTdlWupWQgqWyCKifGttIwM7CvK48uVzVMwlKxSlKwKClKUApSlAKUpQClKUApSlAKUpQClKUApSlAKUpQClKUBo2/+z8Lll/ikOkfp/Os6tDiJ5UFvb/lXUfX+s1n1aX0aZPhCtBv9p4ZG/V4Tg+lZ9WrK45RkRjhXUj0ONqRf2Mb3T+TaFKCld5cp38siYCllGM5FSWUjyRtrOrSxAbxFe3UkSKBInMz0UDNdwOjxjljSBtjGMVgl/mdm7f8Al9GfHxGQzXGshVt9XZOF5naIG57htv41zLxeRrdzBADKisW7ewwcbZG/0q0RZTScoojt28jT037WfiPpXF1a8Pa0OsRrGc4YY7+uPlXRoxOH4uI3EbQHmKTzFDZ0gEDY436+VWri8S3kijZWZpThQPUD9689ms9Mf4cWkHsdOp32qWUQkqJdGe7VigM6PiMhkuS5AW3ZxpOF19sqNz3DA+NdpxUuDpt86FZn/E2AU4ONt/pVp7e1lyrRxNgnPTYk5PzNVpYLCK6TUgLaSBGq5G56/MU0DluMRpIQ8fYwWDK+rYEA5GNuvcT8K7biZDwpyRmUKccwZGrOOgPhufPbNTi2sw7MI4tS9Tttvn4V4ILHWjBIdQxpIx47Y+OaaBWbi/KhZ5oMEcwKqPqLFG0kdB35+G9S/eS8tX5ZwdfVgPdXPfU0kdqq6njQjtdFz7x3+dRGysZWR+XGG3YDoSCCDkeGDTQOF4snJMkkZXEnLOk6hnGe/G2PKtAHIzUCwWseFVIxlsgbbtj9cCu0mR5GRT2l67UIJKV4GUnAIz4ZrzWuM6lx61AOqV5qX8w+de0ApVYX8Bk0AtnmGPOg41AkEZ+BqfmR4J1rgHBOehoDqlc8xMqNa5boM9fShdFGWdQPEmgOqV4HViQrKSOoB6V7QClKUApSlAKUpQClKUApSlAZtxI3POuVkIbYZ7u6rUjTG3j0sqSEDUSMnpvgd5rmW6VZcCEuAcFvCurlrZ7dWn3RiCvXOe7GN81jiS5PZvkb4rRUg4r2+RIjvLr0J2NBb3e49Pe+ldtxUCNnFtIwCcxd17SeI39NvMVLDb2c0X4aKygkd+QcgnPfnIFSCzt1EgEa4cYb08K30Yld+JiMsZbeRERtBbKntYzjr8M+NeScU5epWtpOagLMmV93TnOc+vyqZbCDnSyOvMaRi2D0GRjp+9dLZ2yqQIx2sgknJORg7+m1NAjj4hHJeC3CEEjIOoeAPTOe+kXEI5L5rQIwZc75GDjGds5HWpUs7eObmpGA/XP0rxoLaBnu2UKVBZnPdtufkKaIIZOJLHLLE0TBowCMsoBBOOudvj3VzHxeGQgLG5JjEuNunaz3/wB36iuo4rG5eQouXGCc5BG+QR4bjuqX7vtApXkrgjTjy32/+R+dNElY8YjEbuYWIjID6XUgA9Mb7+nlXZ4tbhiu5IcowBG2JAm/xOfSpTw61IIMWdXvZJOr18a7ksraVCrxKykkkHzbUfrvTQKqcZgdgoSTJyRkDcAtk+mFJ+VSW1+L2OYQLpkVQy6iCNwcbj03FTGztySTEpJOT8yf1JrqC3igzylxnGd8+lNAqiS9eVoDJFHIiFy2nIILMFHyG/rSTiiRKxkiYqoILoQVLBNZA7+nfVme1huCDKgYgY6428PSuWsrZmJMSnI0kd2MY6em1AQfeiEMyQyOiLrdgRsuSM9d+h+XpXh4qiuA8LqjairkjB0sFPft7wqw1jbMcmIeeO/yNGsrZkVWiUqoIAPmQT9QPlTQKy8Yt2UEq65JChsAnD6f9akHFLdlXScsZGQoCMjGrc/5TU/ssHa/DXfJPxOr9d64WwtVfUIhqyWz4E5z+p+dNAq295cXg/2ZkOllLF1wNJGcDc5Iqee8aKeRQhZY0QkDGWZmwOvhj61PBbw26hYUCAALgeA6V49sj3BlO+pQrL44OVPw3+dAQw3xlnEZgdAXZNRII1AZI2NUbris8EN/pVDJEx5ORsQASc+mD8xWnJDbohZ1AGosT5nY/PNePZWz69cSnWGDZ7w3X50BBNxWKG5aFo2OO8EHvAJIzkAas/A10OJwszKFY9yYx2zq07fEj5iumSzgneZgqyKNbHfYNsT8cV57LBNcJICumFm7AH8Z2Jz+1NAiXi0eVMsMkauoZWJBGCcZ2NSQcTjn5eI5FL42YDIyWG/+Q1KbK2IQGJSIwAo8ADkfWuX4fauwYxbjpgkd5P6k/OmgQji8B5QCSZkZFAwNtRxk+Wf1q1bSmWM6veVip+BqODh9tAuFjzuCCdyMNqA9AelSxItvCQTncsxx1J3NCCWleKQygqcg7g17UAUpSgFKUoBXz9z/ALzL/jP619BWBdDF1L/jP61hn6RSZFV+1/8AKrn/ABfsKoVfsO3ZXUffgH+vlXPHsY+yhSlKqZilKUBVlsY5TdFiCbgAZKAlMLjavZrPmmUcwiOXTzF07nGMYPd0FWaVoskkW5MrGzzOJeZ0lMuAu/p1x3+FcewBkVJJSyRoyRgLgqCMEnx2FXKU9shyZXe3kkRRJPqZHDKQmAMAjpnPee+vY7YRtGdWyIy4C4ySck9anpT2yHJlMWBSMKk5UiFYtWk57IxkYP8AOpY7Uxz8xZMrzOZpIydWOuc4+lT1JbsqzIW6A1WeaaXZtgXOdM6knlKsz5L42JFWI7u25apLaLgDGVrq/wBSQqssiu5IK4OcDG/dWfVF+MmjbO+MY0aGrhj9Q8fz/aorn7vgt3lRpZSu+hOpHfjIqpXEyu0LrEyq5GAT0HnWkZW9nNzv4NOK/sL2CUnU1tbYAnYgBiR0FRnitnAqtBHEufdd2G/pWbZWNwqPaWsictiGRXYg4Bywzg48j5mo1sXiRYnKao5mc4JO2Scb+tby4d2XctWaMvEZpXKGcA4zpUgHHjVfWrEHWpLEY7XXPSqyWrLdtKQjKXMgJdgQSuMYG3x327qjtrCSGdZuarMT2xvjBG+Bjbfp5bVXjB/Jm99sua0/OvTV7w6ePpUF7CJ0A5iJoOo5PQb1XThjrGMyq0hheJmOe/Tpxt0GDUj2J1yNG4OeWQHZm3Usd8924qFCCemWxz9clKL2d/7ZMjYu0dHLZwMg5GDXE1tdTxLHJOpVcfw7nAwM+O1T28TxtK8mgNK2oqnujAA8s9OuKmqsptOkzf8AxuVPVf8AhF+K1t7m2QQNonRQCp78CqUiNG5V1KsO414rFWDKcEdCKvpew3CCO8TJ7nFU1IwbU++zPpWh7NYdfa2x4bfyr0Pw+39xGmbzpxK+v7ZEtxcTrEoiZzG2dQFW3WTDNFZFJXGC2obVVl4lM+0emJfBevzqq0sjHLSMfU0bv5N451BJdmlbxyWVnJJPuTgBc5wPCr0MqTRh4zkGq1ghNmiyD+Lv8OtYicRv04gY1wra8eyCE4xzNPveOnfV0rtwJpCTvZ9QCfGh6mvnbd+J3AnlW4kjiAmzJKU0ghuzp78bb57q6jv79pbGbSze1PI3IyBhQoxufn8a6Spv09K+bXiExt+HytesJn5YeIadwWIJI6nPTbpUS8SuPYuIzG6fmxLPoHNTA0sQOxjOwFAfVZpmvnbniV6JZUfVbJqgVmyG5asTqbPTuHXpXN5xCe3FuLa8a4jbnapNIyANO/npyenWgPpD7o9a5yPGvnvvO6a8a2hkZ44rtQ8px7hCgKPMnJ+HnXPBr64ury2YjEbo6yORgyuP2AwPXNAfSVyksbsQsiFh1AOSK6r4PhE/3dx9rpziGeWaFj5g5H1xQH2gis2uWYaDN3jOcfCrBr4X7PBh9oY7l/euIJJt/Mtj6AVpN9qpV4Gl0YYjdPIyqgB0hQdyd81CSXQPqeg9aA52NYMn2gaG64atxyY4bq3EsjnPZOnOBv0zSD7RK54pKRG9tZhTG0ecvnP77VIN4nG1eViWN/xqWW3lubK3NrPvmInVGO4nJqsn2iupp7m1hhga6FxyYVOcad8s2/digNniVt7RDrQZdN8eNYoJVgQcEHINfSRl9C8zTrwNWnpnvxVduH2zy8wq2c5I7jXNlwuTuJSUb2iust1exBYwIlx2nPefKs2aMwytGxBK9SK+jAUAAbD0qnczIZTHDEJZxtuNl9ajJitbeyJRMWpba3a4lCLsO8+Arue3uRqklQ47z3VDHI8Tao2Knyrkri/yM+ns+ijjWKMIgwormQHS4XqVyPUf0KyJeITyQ8skDxYbE1p2Zc2sTSe9+1dnsjNVE3hJN0jBpUt3HyrqRO4Nt6d1RVwPswap0KUpQgUpSgFKUoBSlKAUpSgFKUoBSlKAUpSgFKUoBSlKA5Z1T3mA9TUlrJC1zGHlQLqycsOlZvFv7JPU1qXHD7NHuJBCmkxsqL+VlUkn9K2x4+Ss9DD40HBTk+z3iF3FLduwlQgbDtCoutZV4kAsLN4YypYPqJOSSCK04/7NfQVXJGmR5fjLElJPuzqvR7w9a8r0e8PUVmcB9GKUFK9E3K91bGYhl06gMdrPSuraHkoQTlmOTjpVfiWcLqOI8efWpbEsYTkkrns58MfzrnTj7arZ0NS9Xeio3DZk9pMLxn2jVrDjOO1kYz5EjHTp55ry8LuFt5eyk5ZWARj0ywORgY+g6Cu2mvYxPdKWaOF5SwLghlGrAAxtvjfPdUicTmZgjiKI9s63YEHSF22J37Xj3V1GBxJwmZ3D61VSW/DU7Jkg7ZB8O7G9W72yNyxI050aRnuOoH9qi9suOZIjNCoEwiDEHAygbJ+eKii4s7lGYRhSEyoJ1HVnceW2fSmwcLw64kjZkEcLiVmUnJ1fjawT8B9a7XhDRmTTocyJoDue0naJ1Dz3+Yry34vLJJGvJ1l2XZCMkFGbbteXfirT3Ux4dFcoEVmKght+rAfvTYKqcLuObqdoyCulhsB76tsAB4HrnrVhOHaXVsR9mSRht0DEkfLNVm4vMlw0bJGBrdAxOwIYDPXPj1Arp+KyKXH4J5evfP8Aa6Suy+e+PUU2DmLhFyiw5uAHAUO65yAFZcL8D18d67j4XJFE0QWFsjsu2cpsRgf13mk3FLiFlje2KyHSpzjGSSMg5xjbx7xXUfE5HBL8mPRgEM2S2SRtgn996bByvC5VGkmN+wE1nqvaJ1epzv6CpbLh8tvcLNLIHIDqAOgUsCP3z6+VQLxeVolbEUZMbuQ5/Lp7PqdWflUlnfyXF9pw2jXIjAnZSp2A88AE+tNgiewuYI25L5neUmNwM6AzNnPkA2fWu5OFPqmELKqPFykG+UAAwR5nG/oK6+9GV5mkVUiglKuT106iur4bZ+NctxSZCVeNFYQNNg56hc6PXv8AQGmweS8Jnkdv9o1Iwk1FvebJUgbADu3q5d2j3BgKyYEZyVPRun8vqapzcYlR2T2fS/aCoxGSQqN3E/mJ9BVu7vWt7aKUJq14yT0XbOTUbByLKQRBQy5Fy03wLMcfWqtvwudCglaNl1Rlhtjs56AAbV7c3ns94ZBc6kUsJEJ9zCasacZxtnV517FxSaSTlNyomye25GPdBxsTvv49AanYOX4XOWUK8YVXVhgAbBs77Z+oFSQ8LkSWNpJuaqrGCHxtpLZAwBtuOtcvxOVVEqiN4y7IMZ7o2bOfhSTissZkURrOU1dqIjBwgbvPnvTYEfDLjL65EBZCuVAGk6gcgADw7871oWkLW9skTNqKj4DfoPIdB5Cs5uJzSSvFCitkMFwcEsFBIG+c/DFdJxMiKJ4wZ45XIQn3mGQM+HUnHoPWmwatKUqpApSlAKUpQClKUApSlAVZbMvLqWTSCckaQakmSRYVWBVbGxBJBxjuPca7mmjgiaWaRY413LMcAVBacSsr5mW1uY5WXchTv8qrGCi7RdzlJJMojhcwmEucqX1NE8hfUOzsWO593PyHSvfup3ilR0iyYiuTvzHzs58D1+ZrXpV7KGO3D5JZJxFEsP4pKy9CV040jyr1uFNLzMxRJGynTF1Ctpxq9c/pWvSlgzILGdOJLcNoCjIOnG40gDuz3eOPKurmxmle6PMDLNC6ICcaSRitGlLBmz8MGpJFBnbPbWZydQwQOvgST8aqGwunjbVCpkJMYkLb6Qmn5E7/ABrdpSwZTcNuWnBNyzowCuxwGxg5AwB8/OoY+FXccCgNGzqkQGo7KV0Z+ek/StulLBnrYyJw97fVrYyassfeGoEg+oyPjVV+FzNdrMiJGoVQEVh2cMxIzjI2YdCK2qUsGNFwdlQiUQvkRfwAe6xLeuxxnvqU2V3znVHUW5mSQIcYADqdsDPQHqa1KUsGbwywltGkMrliyhScrhjk74AHj3kmqh4bOhijeJJyQ+XJ6ZUAZ9O7+dbtKWDFk4VdOJczA5LaN/FcEnzyB/Rru44ZcyySj2gskgYMzYDEFVGNgB1HyrXpSwY0tld8sRBAQeYNYbpqjIB+dSizvJGYzSAnllFJIyN1IzgAdx7vCtSlLBSkgljsYUZjK0bKWPeQD/Xyqm3DLiSd3cR6XfLAYww5gbwydh3n6Vs0pYMu8s55BKsEUYV4hGBqwFwxI7vA1FPw25uJOYx0glzoVlOCSMHJU+HdvWzSlkmKlhO6MViVHEshLk9qQazgHb0PwFey21ysUkjphkZ5E0EsSxcMowPTFbNKWDJHDbghWM5DF45JFGMMwk1N3Z8cY8qW9peRGDnPrigYtp2J9xxgYA23Xrv1rWpSwQ2UbRWcSP7wUA1NSlQQKUpQClKUArCvRi8l/wAVbtYnERi8fzwfpWGf9Sk+itVzhbhbrQ3SRStU69Ryjh12KnIrmTplYunZ1NGYpnjbqpxXFaF+i3ECXcQ7sOPCs+klTJmqYpSlQUFKUoBSlKAUpSgFKUqGr7JTcXaPSSepzXlKUSSJlKUu2KUpUlS5wpdV6p7lBJ/r41WmbXM7fmYmrtqPZ+HzXB95+ytZ9WelRpLUUhUMl3BHJy3kw/hpJz9KmqGSN2vLaQDsoJNRz0yBipgk3soqJjt12FcRypLnQSQO/SQPnjeqLQ3Mk+VV4wwkV8yZU7dnv/bavRHdFX5YmQcsAh5cktnfScnG2d9u6tfVGuy3FGhSs6QSoF0CdImmQKhl7WMHVvq2B8M/Ku0W5RoSokEYeTsFwSFIGnOT4579qj0/0cS9SoIOeZGeYaQUTs6sgHLZ7/MVPWUo8XRVqhSlKqQK9BwQeuK8pQH0KOHTUvQhWHxqXAznG/jVDhknMtjHndcr/L96vKdSg+IzXpYpWdV3FMaRpIwMHurwtGpUMVB/hycH4V1WPxXhb8R4lFlU5It3RndA2CWXGAehxnetiDW0R6hsmVGR4gVXe5tU1Eoc5x7mNXp4isaOw4gl1JdmPPNDwlC/aEenC57u7P8A1GqVxw69W2ie5H4jQLHy9QAVVI7GfEjOT51STpEM+qgniuIuYFAVjp376lAjxhVXA227q+Rht5pJ41t4+QpuInCjSMac5bAOO8fKvoeFW81vDMs+7NM7A7doE7HakJckE7L2ldOygb14FAxgAY6V0O+vKuSK+YufszPPwya35sYla7adG3wAdsf14V9PXuPGgMOHgkkPFbe5R05UVryNPfnff61StPsrLDw28jklja4mGiM76UXOfrX1PUeGKZA97ZR1PhQHzzcLxxDhrSBZ1s7cRSxhC2Tpxnwr2Dgscx4sNaLBeaVVUXBjI8R64NW8Lc8EgmhkZm56M/LOztzBqz4jrjyxV9wPvN9H/KBkx452+mfpQGPa8P4wGtYp7yJLa2P/AAchpQOgaq//AIbuFa6mjmjS5a5E8D79kZOQfnX0tKA8XUUUuAGx2gOma9oDQ7UAoFAyQACevnSvQMddhQEc0SzRmNs4briqN97LDByNOG6jTuR5mtLvx8KxeJWqW7hk2D/w+FYZ9RtIpPoq4j/M3+X/AFqZbl1I/HlIHd3frVarCWM7w8xU27h3muGPJ/qZq/gn4ug5sco6Ov8AX61QrQnzLwqNj70TaTnu/ras+ol2Wyd2KUpVTMUpSgFKUoBSlKAUpSgFKUoBSlKAUqhdX5gnnTVGvKVSoZSdWRnqOlWJLuKJirhuyAXKjIQHpk1p6pdluLJ6VA11Gs/KKyZDqmrA06iMgdfOuTfW4AJZt5uTjG+rOPlUeuX0RxZZpUQnHPELJIjEErrXAYDrjfPzqWquLj2KohubZblVDMRg52qQ8JHsPtD3dxqZsAauvcfoK6q/xH8KG3t/yrk+v9Zq0W0jqxeRkhCk9Iwzw1CoUyyFR0GdhVxRpUDwGK9pVW2+zLJnyZdTdivR7w9RXlej3h6ioMT6MUoKV6JuV7q5MOFRQzEZwfCu7eYzISy6WU4IzmuLuON1Bkk5eNsg4ruCNI4/w21A76ic5rFcvZ/DZ8fX/SFL6FpXRVICFuY5wFTBIyd+/Brma7sYbYOXhMYyVUY6jwrh+F/2pinaMy6tZC+9lsj5dPQ1DJwiRIJOROOY4YEFNiCc4G+2/rW+jIvNcWjoNUsLLIcDJGGI2ropBFMZm0LI4A1Hy8PnVJ+ECR+Y8waRieYTHsckHYZ26edW7mzS4kikLMrRHIx6g/tQEUF1EZJQLflRRM4MhKAdkkE4znx7ql9rtOWG58OjOAdQxnrVK54QzpOVkUluayKECks4YYLZ3Ha/Spfu2TVzvaAJyCpbl9nSQoIxnr2Rvn+VNAsmS1UNIWhAJKs22+2SD8KjR7F5oijwlwuIwCNh5D4VAeDQ6NKuQ2otqxvgqVx9a7l4cz3ntAnwQQygpnB06fHp3/vTQJ1urOdGKzQyLjc6gRjrU3Lj7J0L2RhTjoPKqY4Yggji5raUSNAcDPY6H54Pwq3DEsMKRJnSihRk52FCD0xocZRTg53HfXoVR0A8ele0qARTW8cyFHXKk7gbZ8j5VIUVuqg9+4r2lAeaVznSM+le0pQHOhdevSurGM43x4V5yYtGjlJo/LpGPlXdKA8CqOijrnpXixoqhVRQB3AbV1SgOGhQ6jpCswwWXZvnXsUaQxJHGNKIAoHgK6pQClKUApSlAKUpQClKUApSlAfMfbUl/u63yRHLKdQHfjSP3NVuIWUHCftHwr2JTEJGCuAeu4B+hq99sLWeWC0uoIzJ7NIWZQN8HG/0+tUPaJvtBx6wlhtJYorYhnZx55P6Crrok6k4z9oY+IJYm2hFxIMonZ3G/fnHcan4jxni0PELeytoojO8Ks6ED3sZbfOO41JeRuftxZSBGKCI5bGw7Ld9ZNxxPV9q5L32aeSODVFpjXJzpK0BrWH2guH4BeX9yiNJBJoUKMA7DGfiagsuPcUju7L7wji9nvf7MrjIzjHT1HXxrL4Yz3PBOJcMjhkNwTz8Y7gVGPHNd8LS3lubFIeFzmaLDTSSOwCkY3Az5dDSkDT4nxzikXFb22so4nitkDsWAyF0gk9fOtjgF9LxHhcdzPp1sSDpGBsa+fso57xOO8SaCSNZ4XWNWG52P7YrY+yaNHwKJXVlbU2zDB61D6BnX3HOKy8SurfhkKNHagl8gEkDr1/QV3ffaC+Xh/D5beFUnuWZGjdf4gQBjPrVI3U/AuPcRla1kkM4PKKrkE5yPhU3FWvryPgk11b6ZjOWZUU4UalxnrjapoFrhfG743l7DxNET2WIyMqAZ2GeufCs/wD8TcXWJb97eL2JpNAHn4Z6/GrKWs0/2g42iow5sBRGIwCSoHWsZpLiTg8XBhZT+0Jcaz2duhGPrSkDe4lxziA4stlw6OOQzRq0eob7jOflmq0f2i4tPw+R4YIzNasfaCcYC9xxnxB6VBfXH3X9qrWV42l5EKqyx7k9gg4rvhFrP9zcZuXhdBcD8NSNzjV3fGmgXOG8Z4zcWM149mJotB5IjG7NnHQHOOvyqOy47xWLidrBxOFFjujhRgBlycD6+NcQJeJ9hVW3WRZdTagAQ2nWc1lWUKNxHhUlvBdZEsfPeQEjXqGceVKQPteNXcljwm4uYccyMAjIyN2A/esOf7S3Kz8OhjEZaZEaY46Fj0Hht+ta32mVn+z92qKWYhcADJ94V8lDw+4jg4ZcSRyGSa4yeycqi6QufDvqFVA+14q99HZk8NiWS41DCsRjHf1Ir5/hHGOOcTZzFFCY0DAtgbNpJUdfHFfW99fM/YmOSO1uxIjITIMagR3VC6BEftPP/wCHhdYj9rM3K042HfnHp+te3nGeLpxNeH2sUUk7xKQCMYbTk9T61nzcM1/bMWq7wtLz2XuA6n9MfGp+KXo4f9tfaWieUJGMqg33TFWpAsw/aS5l4FdXBRFu7Z1VtuyQe/HwNeyfaO49v4XbR8s+0JE023QvjYeGx+tZVtZ3I+znEpmhdfaJUKLpOSATk4+Nc2lhcRy8IuJY3Ly3Ck9k9lFKhc+HQ0pA2OJ8W41HcXT21usVpbZ7Uq41gdSM9fhXPEvtLc29nw65ijRRcKzSKRnoR0+ZqDj9/HctcWnEOHTiaLULZ4mJVs9Cenl41Xu7S6lt+AxXETlssrdn3VLLjPwpQNXiv2ieDiVlbWehll0tISM7MRgfL9RTjPFOMRXkyWNrpt4F1NLIuz4GTgn9vCsq44FPwxrQyNz5Huk3QE6UUYGdvP6VxxZJJONXycQiu5SwItVj93+78KUgfV8C4i3FOGR3LqFfJVgOmRWhWF9jkePgml0ZW5rbMMHurdqr7IFKUqAKUpQClKUArH4oMXWfFRWxWXxde3G3iCKyzfqVl0Z9KUrjMizZXXs7lXGqJ9mFSXlloHOt+3Cd9t8VSqe2u5bZuwcr3qehqyfwzRSTVSIKVpFbO93VuRKe49Kry8PuIv4Na+K704v4Dg+0VaV6QVOGBB8DXlVKClKUIFKUoBSlKAUpTrQCpIImnmWNepPyqeHh0sg1yERJ4t/KpzcW1lGUtvxJSMFz3VZR+WaRh8yI+JTDUtvH/ZxbfGqNCcnJ3NKhu2VlLk7FKUqCopSlAeEA4yAcbjIr2lKAUpSgFKUoBSlKAu8Lk0XOnuYVsLtkeBr5yJ+XIrjuNfQNNGgDuwVWGRmurx5U9m+N/iSUriKVJl1RsGHlXddt30WIbpnS3dkYKwGcmsF3eRtTsWPia2eJQPNbjRklTnSO+sd4pIwC6MoPiK4vJ5X/AAyndnkSu0i8sEsDkYr6NCSgLDDY3FUeExssLOwwGORV/BNbePDjG/stBUgK9xvTGOu9M52O1dBcdOleV7g1yjq+eWQ2DgkeNAd9Md1VeJWhvbN4EbQW3B7vQ+VWSDnpXlFrZDVqj53g8i2txJZXXMt5WbZgxGT4Hu9DX0EcKxAhRjJySTkk+NUuLcMW/h1LhZ191j0PkfL9Kr8Gv5GdrG6DCeMHBbqQMbHzGR61pJcvyRlBuD4P/sbBHhXle9elO/BrM2PK9AztTGem9DttQDOOleV6fGvKA96isniqyS3ioqMRjs4HWtUV75Gs8kOaohq1RQtOHJEA82Gfw7hV6vcVBJdwxS8t2K+Z6USjjVCkj2aMSRyIRkMv6V89X0QlRpUVWDEgnbwrAm0ieTT7uo49M1x565aK5NpM4pSlc5iKUpQClKUApSlAKUpQClKUApSlAQPah5JXEsic0AOFIwcDHhXL2UTZALKrKqOoOzAdM13JcpHIUCSSMBqYRrnSO7NSGRBpy4XX7oJwTWvKaRa2R+zIWLMWLGUS5PiBgD0xXPsMOst2sk569+sN+oA9KnyNWnI1dMZ36Z/SvFljYMVkQhepDDanOYtkMdnHHMJQW1DV4fxdc+NWK5R0kGUdWHipzUiRtJnSOnWs5yfcglKTpE1hFzbyNe4HUfhXvEJOZeSEdFOkfCpbRxZpJLLsxXCHuJqj1pa46LzThGmKUpUGQr0e8PUV5Xo94eooD6MUoKV6JuU76N2ZWVdYAxpxnvqSzjaOM6hp1HIXw2ry7mkR1SPYnfURnvxXVrK0qHX1U9RtnbNYLj7P6dD5er+GYbS5XnXUMUayxySuhAOuT3gAfLcH4CukuL0qoeSVY8tiQQ6mJGnSCNI23bfA6Deu/vhEuGV2hKq7q6o2XQLntEeG31FWV4lA2AqyM+TlAuWXGMk/5h866TArlrxGl13NxyxMEDCJSQugHIAXftEjvqOK8vWnVXLlwqFohEMEHOST3HYHGauDiMZZlEM2pX0Y0jJbAOBv4HNeR39q0o0BsyBcvo23zgHz2NQCna3fEHeMFZHDMM8xNG2hiR7u24Hj61PPPdLw+3b8RZXOHKICRsfI43A7j+9Tx8Rgd1Q60Zm0gOMH3Sw9Ngeu9SG7hW2W4Z9MbYwT50Blpe3z8zDSc1Ao5Qi7O8YJJOOuT0zXpuuJlQNDgougkRjLvqG42wMg+nXwq1LeNHcycmKPRpjd2OQzaiVHyCiurjicccSmJWeR2KKuO8NpOfjUgrLccSWNwUZipxqZRnHMx3DB7P8AOj3N+BmLmPIXwyNFhVGG2BxuNl8fXerEfE00DnKwYf2mlTiPfG+fP+fSu24nAoYkSdRp7Pv5YLt8SPnQFKS5vArFTNI2WBjMIxowcNnHU7bZ7ztUsDXcVlefh6HR8wqF6Aqpx57k7+tWoL+GeQRrqUsutdQxqGcbVLDcxTOyRvlk94Yxjcj9QagFFLi85sUb6g0pJbsj8PScsBtuCMAHzzXNvc8QJjDozEk5DJpBXT2STjYnw+FafLTmczQuvGnVjfHhmuqWDJtrniEksIkQqnMAkJTBIKZ28AD3+gqa6e9aWeKFNK8s8tx1zp237t/lgeO2hSlkGM2IQJLCCWMrGRJiI5J2xsfePU53+NFur7CYaYkTBcGL30JGSTpHQE+HxrZpSyTGS64iwzIrxxlUyyx5Zd21HGDk7DbGwPSrUM12biNSpeIqCzsmk5wc/t8z4VfpSyBSlKgClKUApSlAKUpQClKUApSlAZP2h4u/B7WKWOFZTI+ghjjuJqabisEXBTxJQChj1qPEnoPntWX9tVD2tkre6bgA+mDWDGLl5F+z8meXHclmP90bn9z8aulok+r4Hxn7ysZLm4WO3CPo9/bp4mrFna2HD5ZWhlUPdPzCGkB1E+Hzr423/wDRV1//ALC/tXEU73PGOFSf8NGhiT/p05+ppQPs7ez4fb8Sub2KVfaHBEuZAQoyCdu7oKu86ERGbmx8v8+oafnXwVzdtbcU4yqwvJzg6Er/AAdrqaknLP8AZng1vqIjlncMB39sj96UD7iK4gljMkU0bxr1ZWBA+NDdW4jDmeIITgNrGCfWsE8Cj4XDxGa2nbkvauOS2/8AD1z8/nXznBOXf39jY3b6beMsyr3Ox3x8cVFA/QJbq2h086eGPVuutwM+ma7kmijUPJIiKehZgAa+Kezj4rx7i3tTOeRGxTBxjGAPhVaeZ5fsXAHYnl3ZRc+GknH1pxFH3qXEEis0c0bKu7FWBA9a8huLe4yYJopcdSjBsfKvkPtDw2Hg3BdFo8mLiQczW2c4BIrq3s04P9rLGG1ZwksfbDHOcg/uAaUDbn4Ug4/FxaS6RFUaOWwxk6SOufOtOO4gldkimjdk95VYEj1FYf2124EP/wAy/oayorOPhP2k4Wtsz4niDPqPXOQf0pVoH2El1bxSCOSeJHPRGcAn4VBxKSZLcLZzQR3JI0LKRhvKvhOKewyyXkkJurqUvkzkYRTn9PDpV68ucR/Z25uHJCBWdj1wrD9hU8RR9Xw6e4cSi/ktxMCSIomB5a+dWfabflcznxcvONesac+tfF/Z+SSbi/EJ5dnltXkI8MlTWTLcvLwKC0T3IdU0nqW0j9frTiD9LlnhhjDyzRxoejOwArxp4TBzBNGI26Sahp+dfKcRgXiH2h4bZXDMYPZlbSDjc5z+g+VOLcJ+6fs7cxLcGWN5lYKR7vWooGjwHhttw+4kmk4jHd3Uo06tYzjw6kn/AEqWext4/tInEZr6GNtOkQOQCezp8f2r5uzs4rTjfBDFqzMkcj5OdzRLKPiX35d3LOZbc5Qg7fxdfkKmgfdySxRLqlkRF6ZZgBXMdzbytpjnidgM4VwTXxfEZnn+xvDA7FnaYrk9cDUB+1WeG2UXD/tZdW0GrlpbEjUcndVP71HEH1XtNsY+Zz4Smca9YxnwzSW6t4kV5Z4kVvdLOAD6V+ccKZLuWy4fcyGO2MupiO8kYA/b41tXFnFxP7WXNrcFhDDCdCocYAAwPTenEUfYNNEsYkeVFjPRiwA+dHliRBI8iKnc5YAfOvgY5XP2Ou4mYlYrpQme4bHH9eNR31/PNweLhr+9ZswkPiAQF/Uj4U4ij9Be4giiEsk0aRno7MAD8a6jkSVA8Tq6HoynINfF8TNm9pwhLlriVxbR4t4R17I7/E1d+xLnPEIQHWNJFKo/Vc56+ewpWgfU0pSqkClKUApSlAKo8WXNurflar1Q3icy0lX+7n5b1WauLIfRg0pQAnoM1wGIpTBxnG3jSgFTQ3c8PuSEDwO4qGvcHGcHFSr+CU2ujQXiEc45d3Euk/xL3VxLw4ldds4lT61RqSGaSBtUTlT9DU8r7LqaepHDKVYqwII6g15WgL2C5AS8iGe517qjubBok5sTcyLrkdRTj8oOHzEp0pSqmYpSuoo3lkCRrqY0JqzxQWIAGSegFaMUScPj504DTH3U8KaYeGrk4kuCNh3LVCWV5pC8hyxq/wCppqH+p1Pcy3DapGz4AdBUVKVQzbb7FKUoQKUpQClKUApSlAKUpQClKUApSlAK0F/H4SR1aFs/D+v0rPq9wqQCdom3WQYxVo9mmN7orW9w9vIHQ+o7jW5bXCXMepDuOo7xWDNGYpnjP8JxXFaY8zx6IUnHR7f29994XDIXEMsyN7+MBAuMb9+W/wAtRra3tzNJywxmDS6pS2UPvaPh7u2O41Yt4GuJgi9/U+ArehiSCIRoMAfWuqE3l7Wi6fIwmtrn2SJbCCeCUSoWMz5GdDAnGfHGT3157NcEN/s9wJisfs7a8iLAGc7+Oc+NaB4zbrJKsiSRrGJDrYDS2j3sb5+deT8ZgjtkmGVVommOsdFUgEf4ssNq3LmQlpxIM2iOQMeZrKkqSC2RvqIO3TAGM1Yuba5MQ9gt7iJAzFkd8FhpGQu/ZzuPXetJOLwNJhY5TGGVGlwNKsQMA757x3d9SWvEYLswiInMqFwDjYA43+dSDKNtftfKyLIltHMdCZ6gxYyfIEAfE1Y4Fb30UzyXgYa7eMBSchSNQI9cYJ9a2K9NAeV7k+NNR8T86aj4n50AJyBWCex9rQPz7f8AwJ/at8scDc/OvnOOl7Pi0F4vXTq38tm+hq8Pkyy6Sf8ATbnuY4JER85foQNqsA7dM+tYrXEvEAIBGuc51eHnWtGCkaqx1EDBPjXPCfJv6Lp2d58sUz8a8NMVqWPdseFMH1rw0oD0eNeV6T3HfzrzHyoD3qKqX1p7RF2dpF3Hn/W1Wq9LaV33qsoqSpir0ZthbS24ldgA+NKjPf8A1iol4TIfelUegzWoBuAeo3PrSUuI25Yy+NvWueOGLVsSiqo+dlQJKyBtQU4z41zXrq0blXGGHWvK4n2cwpSlQBSlKAUpSgFKUoBSlKAUpSgKzRTR3Es0OhuaqghzjSRkA9Nxv0qO4tJZTJujGWIRlm20kE5IHxzjxFXaVosjRbkyo1o5up5BJhZlKea9gLkeeRUTWUrQOmI1YwCAAE4P97p9POtClW90hyZFHFy5pn2xIwIA9AP2rQs3McbZyFYEZx1pa2etDNOdEI7+817PeCZ0ijj0RLsNqwzNtW+zq8eL5cn0ccTmWS0WJc6nZQB+XGM/pVakh13B8Ixj499KiDbirMvIdzpfApSlWMBXo94eoryvR7w9RQH0YpQUr0Tcr3ZgCDn/AAx1ru35XKHJ92oryB5cNHu2MYziu7SF4kbmHLMcnHdWKv2daN3Xr7ONFrJHLacxHEhbWmsE75z+tcpw6FMaGkVhntKcHBxkbeg+VVX4dO0M0iysJleV4VwoAY6gDnGeh8a5jhu108xZ5IsvhFOhgezpPvHbZu/vrcxNBrOMlmBdWaQSagdwdIX9BUKcMiSUnU3LwuEz3jO58981CbWZHlYrM0ZmHZWTJKaB03/NmoYVveeFZZWlRYzkv2QO1kHfrjAz40Bbi4RaRaBy9SoQQrYI2BA29CanNlA1sluyZjT3R4Vm2sPEtcZyYxrBYuMgdhgcjVk743z51beO9PDIkjfFwMayep33/b4bUBDNaQB5lkv9EjkHBcDAHujFWI+HrzLiSVu3LIHBTbTjpjz6k+tQvaStFe5jy8mjTkgk4UA7+oNQyQ3pBVVm5hZg76xpKluzjfuH71ILf3ZGZWJdyjjtrn3znJzXsnC7eRSr6yNsAnZRqDYHxA+VVnS/triU2yM6ZOhX7QOy9+oY3zvv6V5LDekMIVkWXmZaRn7JGo4wM+GP9agFk8KtcR5DARrgb92c/rU8FvBHI8sWCz+82c9+f6+HhWY8PEWXUokVUdtMesZYFG3J9dIHxrpLbiCRShG0yNKGBBAVQUGQB4Bs/I+NAbFKDzpUEClKUApSlAKUpQClKUApSlAKUpQClKUApSlAKUpQGZx3hR4rDAvOEXKk5hJXOdvWuX4hwUzuvtdiLlhoL6l1dMdazvt9czQcCVImKiaYI5Hhgn9qkT7DcGPBwCW5pj1e06z1x1x0xV0rRJ5D9mWXgUvDxdq3MkEgkCbbeWa6T7MCNuHFLgD2NtTdj+0OrJ79qp//ANPbmaXhtxBIxZIZAEJ7gR0r62obaBhD7PMLniUvtI/21GUDR7mTnx3rmX7NczgltY+04mt2LpKF7ySemfP6VtG5hFwIDKgmIyEzv8q9kuIYpEjkkRXk2VScFvSotgxLL7Oyxm7mvLzn3VxC0XMK+6CMfHuqJvspnh9vCt0FuIJCyzBO4nOMZ8a+kpS2D5u8+zVzJdyXNrf8h510zAJs3jjfv8KluPsyknBIeHQ3GjRJzGkZM6jg52z5/St+lLYM/jHCo+K2HszuUIIKuBnB9KocL+z01vxBL2+vDdSxLpjGMY2x+lb9KWQfP/bb/wAiH/5l/Q1xwr7PzLeQX17em45aARKRjAxtn519DJGkq6ZEV164YZFdAADA2FL0SfLH7Jzr7RBDxDRaTHUU0ZOR0zU139lmurOxtzdhRbKVJCe9k58dq+hkkSJC8jBVG5JOAKitry2u8+zzxy6euhs4pbBmwcCEHE7m6SYCOaHkrGE90bY3z5VSi+yIj4TcWntIMszqTLy+gHdjPrX01KWwYfE+AyXUttcWt17PdQIE142IH/c1An2W08JmtfaszzyB3lKeHlnzr6OlLYMMfZ9he8OuPaRiyjVCuj38d/Xaq139l52ubhrO/MEFyfxY9Oc/XzNfS0pbBgn7NoZ7EG4b2W0UYix7z5JLH12q0OEMOOz8S5wxLFy+Xp6bAZznyrUpS2QfMj7JL90i0a5BlWTWkoTp4jGa7vPs3dS3CXdvxDlXRTRK4XZ9sE9e+vo6U5Mk+fP2ZUcBbh0dxh5JBI8pXOT6Z8qs3/Abe6spIogkU8gUNNoyTjHn5Vr0pbIPnrn7Ozl7KezvBDcW0KxayuQcDGf1q3wTgz8KlupHuee1wQxJXByM57/OtSR0iQvIwVV3JJwBUdvdQXSlreZJVGxKHOKWwTUpSoApSlAKUpQChGRilKA+dkXRIy+BxVTiAJtwF2bmJgkZ/iFafEU0XbeDb1Vrh/WRj0zPd3guZmlfJKRqGRdIGWbrnOO/evEunzGsk6opkkUuCMEDGNyMd/XFaOT414VDOrndlzg+GetaLLH5RbkjNF1OwXVIkeYwyF+zrOSOmD5bDxqUTTPdsoQAR3GhnK9VOAFHzOT6eNXsnxpk+NPavocl9GYt7OLV5JBgqupcDOocwgn1AwMfHvq3ayTO8wmXTgqVX8oIzg+fjVnJ8T868qssiapIhyTFT2t3JbN2TlO9T0NQUrK6ITa6NC4to54fabT/AKkHdWfVzhyXImDwr2f4idgRWg8FvGXuI4ea4/hU5ANaceWzbhz2Z1rYSTjW/wCHH+Y9/pUsl5FbKYrNR5yeNVrm7luD2zhfyjpUFVuuirko6iesSxJY5J6k15SlVMhSlKAUpSgFKUoBSlKAUr0DLAeJrTjgi0KWjIGDkbnPSob+DbHi5qzLpSZeXeTRDGlcEAd3lTr03qTOUWnQpQ7HB2NKFWqFKUoBXSOY3V12KnIrmlAnRf4kgdop4xkSj61UOmPbAZu89wq9ZN7RYy22cOu6f1/XWs0jBwdjV5fZpNf9Rr8MnhZTGEVJO/H8VX6wIbe4cCSJG2OxFW5Df3GmMoUHeegPma6seVqNNExlokfgtpIsoKYM0muRwAGYatWknrjNcNwK0MiEtIypr0qWyBqxn13Gd++jW15BG/LkZ9xjB376gF9eRsFYknwZa0eav2RPL7LScJiRsLLIIi6u0WRpZhjf6Cu7PhdtZNE0K4aNCmcAFsnOT49KswO8kStImhj1FSVst7Lno8a8BoaVIB2pXprwbmgPT1rA+1Y/Ctz/AHZP/wBGt47k1g/apSYrdu7tj5gfyq0P2Ms//ps4tZTBcI/cDg+lfQg5GRXzC7qPStrhk/Nt9DHtR7fDurg8edNxGN/BeHhXhpXkkiRrqkcKPOu016Pa9HWqEvEQGxGmV/MevyqSK/icDJwT3joKiT4upFFOMumWx1FfI8EvZIhYy3PMl58pjD+1szZJIGYz3f8AevoeJ3z8PtmuBbPOiAs+lgNIHfv1qrbXHD4FWee2hsZWGpQ2nUV8cipLlWLjdyTBJJyWS5SVlRRhodIyNW+/h3Vw/Gb6LVzjDJ/sqXACoR1cDHWtOWThUUhV/Zg8wBIwMuD0z60kn4cJmhd7cyBdLhsdBvp/eqSfwSkQ/fCNNHEgKSc5UmWVcFQykg+HdVP/AMQTLY8/QkjCCWQqvismkfDG9XVn4O0DFDbGLUNS4HXpU8H3ag1wC3AeMtlQN07z6VMXaDPn57iS2MxnkjlEZiLSR5wQ7YPxxmrFtOs9pKZYuVMkxRVychcA9rz3rUe44XBEIk9nw4DrGoHaJ901lvMsjl9S5kY9O875/Q/KubNxiqSMpUkKUpXEZClKUApSlAKUpQClKUApSlAKUoBk4G5oBV61s0WP2i7OmMbhT313Bbx2kfPux2v4U76qXNy9zJqfYdy9wq1VtmqSjtnV5ePcEKOzGCMJU66CWzKVOoARgbHxqgd675sv5+nlWcrbs6MOeMYtSOG/tGOAM77Up3560pFNLZz5ZKU20KUpVjIV6PeHqK8r0e8PUUB9GKUFK9E3Kd+7Aousoh6kHFSWTs8R1MWAOATuTtXVzLFGg5q6ge7Ga7hkSSMGPoNsYxjyrFL/ADLs2b/y6ozo+IyGafXpVLfVkEbydogYOfIfGknFy0EhggYyIpJDbYwcd9TsljcSCExh3JfYKdt+1k924+Y2rm74fZG0YPHoQZJYZzv19eg+Vb6Mjl+LIknLMEpkUnWqjVpwR4etWbi7jgljjYMWlOAB6/609gtSqLyVIQkjc95yc+O++9SvFHJjWitjpkZxTRBnR8Sk5lwXAEduz6gF7TKHIyN+gA3ryfiE7zuIBohiTW76QxI1MNt/7p8akaWzeTlxhklLvGshhYrqJOoZxg7g1YFhbCOJDFkRKEXc9B3Hx+NCT2C8jnuJIFDB0znPkcfy+dWK4SKONiURVLdSBjPX+Z+dd1BApSlAKUpQClKUApSlAKUpQClKUApSlAKUpQClKUApSlAKUpQClKUBmfaPh/3nwS4t1GX06k/xDcV+WfenEFtDZ+2Ti36crWdPpiv2avjJPsY7fab2ocv2Ay80pnfx04x0z9KvFko2vsnww8M4HDHIMTS/iSDwJ6D4DFVuDXvGOIXju0kHskUzRuNOGwOmPpX0VYlhw/iHDuH3qwGA3Ms5kj1ElcEjr8M1UGJ9oJZLb7Vi5i3MEaSEeI2B/WuZ708T+1NrdJ/u6TLDEfHG5P1+orbk4NNc8c9rueW0D2/KkUE5Jxg4pLwBYpuHCwVUhtpWkcMxJOcfPpVrQM6++0t5be3opQyR3Jji7HRQTnPj3VYb7QTQXtslxLGkMlmJSSv8ZXP61FcfZi5mn4nNri1XDEwjUdgXDHO3gKs/+H5ZL23knWCSKO0EJVt+2FxnGPGmgVzx7iEnCuHcoxi8vZGTWV2XBx0+IqS74rxiw4S8l5HHHOkyoJMArIpzvj4Vz/4fvY+GcPWKSH2uykZwCTpbJz1+Aru54NxW94W8V3dJLO8yuFJ7CKM7Dbz+lNAu8C4hdcUkubliq2YfRCgHa27yf661b4vJcw8MnmsyomjXWAVyCB1HyzWNJBdfZqHiFxa8prV9LRIxOVYkDGPDc9/cK33mFvZc29ZV0IDKQNgcb/CqsGDb8eub2/tYrYoIxbGa4OnO4H03x86q2PHOLSy2Ekzwm3u5WQAJvscH9a8+z3D3bh/Ep7HSGmJitzJsNGdz9fpWgvAJoouERxuhFm7PKScZyQdvrVtA4+2zMOFxICQHlAOO/aoRaQcN+2VlDZpyo5ImDKCd9j/IVa4hwviPFeHyw3bwJKkuqApnGnzqODhfF5L88RvJLf2mGJlgVM6S2CAT86j4BQfj/FxmcSQezm6MAGjfx/StCP7Rrb8bvba/mWOCNtMXZ3695qJ/s3cjg9rapJG0yXHOkJOB0PTaub3gHEZb6/eE2vKvDgmTJZRnO23Wp0Cze8YuY+J3cMLxmGO050Z053xnOfCo7DjV7cT8HSRkxdrIZcJ4FsY8OgqK5+z/ABBJz7G8DRm1W3JlJyRjBNe8L4HxK3vuHvcNbmGz1AaCdRDZ8vE00CmftTfc32oSW5tjLo9mx29Pjnr8fHuqXiH2i4hbcRvEjlg5cDgJE6dqQE9ARXcP2cv4JTBEbP2bm6+c8SvJp8Nwa6vfs9ez3188a2bR3R2aTJaMeI22NNAmv+KcUn4obHhixxvFCJXDgEsSAcb+orm/+0F5w97E3UKxcyJ2mixnLDIGD3AnHzr2fgfErW8W54bPGztbrC7S5BGABkfIV3c/Z+4vJrH22YXCRRuszscMSc4I9NvlTQIJuL8VjseHpqh9rv2GltI0opxj9aff1/HwfiJlMftllIiawvZYFsdPnXh4BxNbW0CywtPYylock4ZcgjPxFd/+H72ThPEEleL2u9kVyATpXDZ/nTQPbjiXGbOwi5zQNcXcqpCyrsoI3JHyq3wLiN5PeXdjxDQ89sR20GARXfF+Fz3dhaC3dFuLVlddXukgdKzooOJcMuzdzGBru/nWMqoJVV7z/XhUfALf20/8hb8QJ+Iu35uu37/CqX2WMZ45eGGFrVOSuLd9j3b/ANeNa/2h4W/FuH8mJwkiOHUnoeu31qDhPDb1OKTcS4k8XOePlhIumNt/pT4Bt0pSqkClKUApSlAKUpQGfxePKJKO46TWXW/dx822kTvxkVgVyZlUrMp9ilKViVFKVE6SS3EUUcjJkOTpXJOBnpUxXJ0jTFj9kuKJaVEtldNIMXEmgxh8GMBxk4wR8KgMd0lg90Z5DpZgAIxjY4yc9PlWnpkda8Fv/qX+5p29pNce4vZ/MelWhHZ2e8rc6UfwjoKgl4hNLGqKeWmOi99VapaXRytxg6RauL+afsj8NPyrUVvcSW8muM+oPQ1FSot2U5u7NJo4eIjXFiOfvU99Z8kbxOUcaWHdXisVYMpII6EVHNBPeq0/tUvM5unQDtpyoJH+YVeMef8AqdGLHHM6bpndKpzWpjuLuMXkh5KalGTltgf3rmKGWOKGaSd9bOAYyx2BBIz61LxNG8vBqPLkXqUpWR5wpSlAKUpQClKUAq0sp0By2MDx6VXjjaQtggBetdSwt7M4DZXIByMHHfWORctHf40ZwXL4ZBHltUh95zqrQ4cqEPqAJO2SAcfOqVSQnDEeNXnqNowwyvJv5JuJLGlgrIymQOMHxO30qhFcwTMVilV2G+Aa94nG1zE9uhweWd/MjA/eq68yae1Ps7QiDJOrGB2caV33H8q1wxUoW9FvIpzouUrPZbjQwjFwI+ahIZzrKY7QBznrjofSvJDMDBEzXLZikJCOVbOV0k4O+Mj+s1r6V9mHH+mjSs64ku4beQtzi3IQ6kOysCS567VI4na81LzcGVSpDfh8rbIIzjPXuzmo9X9HE0beZoJlkXuO48RWh7LBeSiaJ9icunfWXXqOyMGRirDoRWcXXYjKtM+jTSAFUYx0FdVkRcUkACzIsg8cYNXra5juWKxGQEbnO4rthnT0bri+i13VyQCQSBkVysqSH8OSNvIGuu0Oq/I1r7IscWe1XlutGrQurT1OcYqbUB1BHwqhM4haRc6g+SBtisfJzcIXFmmOHJ7LMdyS6pKmgt7u/XyqxWare1XMKgY5Z5jHx7q0x1rTBNzhbKzjToEZO1M+BrynTrWxQVi/agf7Nbf/AJCP/ia0WvYVbG58xUHE7X71s0ELqGR9Qz37EYPzqMWWEpafRXNjlwaoqXFiY4Umi3jKgkeG1c2UvIuFcnsnZvSuIuLXNgy23EYCRjAYDBI8u4/Cp5rZDGtzatqhcZ27qxn4/GakjC/mJPPxT+G3XJ/M38qoOZHkDyMWOa8A5Yyete8weBq0Yw//AJZUzKeScuujl2OSO6uVYqcg71651HpXOPKuLPPlkbTtF4RaXRoM33jwyexDBJZIyilum4qO6sr37xh9njjOmzMRaUHTnI8Kp1dsIGmJeRiIU6k99bYs/wASN4yb0iv9xXEMMkEMsTRTRpG7SKdS6Rglfhnr0q5ZcOurSfQskDW3OaXLKTIc93h8a5fiDNda0HZQEKPKrdncz3JyYlWMd+evpW0Jp7+y3NN0ig/BJfY0jWROZHcvOMMyghidsjcbGov/AA8WVVkdEIhdPw3cAuxznJOSPU7+FfQV8XbWa3ftpLPzVY8sA9TucfSrTddHVgwrIm26SJpOGSW0ypKFZdMYOXcDsgDIAIB6bZ6edRrbTo8IzGUjlZ9ic4OR9NX0qZuDKbyKMNKYlUc1hudWcYHxH0qrYRlLy4TDYQEb92/fXNNzW2WyeKlByjK6/hoUpTrXIeYKV6ysgyy4HjXlQmn0S4tdilKVJApSlAKUpQClK6jjeWQIgyx7qEpWeKpdgqjLHYAVoxxxcOQSTYecjsoO6vSYeGrgYkuSPgtZ0jtI5dzqY9Sav+ppqH+p1PM88heQ5P0FR0pVDNu9sUpShApSlAKUpQCvR7w9RXlej3h6igPoxSgpXom5WuoHkKvGRqG25ru2hMKEMRqOM46DbFRXksisqI2jIzqx513ZytJGdZyVPXHlmsFx9n9N3z9f8Kb8NnX2nlPGfaNWsPnG7EjHwJBH9GrPwmZLRxyoZhhtMZ6Jlgcrgde7oKsm9kTiRY6/ZyxhBI7IbGxz65HxFeDiNyunWbcnkxylQpDNqJGF37seddOzE4fhErFD+EqgsRGDhYskHK7eXl1q/d2rzyRMsmkIclT0bcfyqmOJTEL2rccxNY2P4e4Glt9yc7dOhrheMzMmrkKv4QffOCdx8ts+lNgtmxZo0RihAuXmIPQqSxx/8qrPwc4RIeVEmmVZAgxq1FSOn+EA+VdvxKaIshEUpJ0RvGCFaQ40jqfE9/caNxKVUZi9uCW0quCWXcjcZ36eIpsHk3CpdEYhm2QNhWOMEkHY48jUotLqRoHlnAaNiTp3yM7DO2dvLvqGPizy8ohoFysZdT1yzEYG+3TPf1qM8Se8trdUbkSSaTIxPZAIPeD4+YNNg2qVjW/FHElvEApVnEbZyxO5GoMT0OMjY7Grs946XYt1j2Ye+enQnb5f1jeKILlKxfbruNbV5lREMTNq5hbUcDGRpFWIeIyPYTzMqF4pOXnGFPu7kZOB2vHupQNKlZU/ELiOOUpJayGGNnYqpIbHQddvrXE/F5Y5Z1QRsEzpOk7YkVDnff3s93Tv60oGxSsu34nLI0aNGmuU4jIBwcMQ/f3AA9e+rNnetcrKWhK8vHTcNt3fL5EeNKBbpWSOISRQWx5sRZ0jeTX1OtgNtxjqfHpS9mY8Q0LJ2BGDj2jlDOog92/SlA1qVlT8QniOpOU8QkMYGCTtGWzqz4jHSkvGPww0MLORHIzDHRlCkdDjHapQNWlZEnGJVZwsSEIzqzHOBg7D5bn4V7e8WaLncloWMZONi2oBVPiB1J7/AIGlA1qVVtp9c8qM2xKlMnxXOKtVAFKUoBSlKAUpSgFKUoBTIrK+0sd7JweROHprnJXA8s718alzawxNFfR3l/dKuNUVyRHrzuox0wMbjO9WSsk/R6V8z9jrOWEXEyXz3NnJjlauvU+e1bnEL+CwgZ5ZY0fSxRXbGogdKit0QWWYKpZiAB1J6Colu7ZmCrcQknYASDJrP4XxO343w8RzNEJZVYPArbgZx6189a2vD0+1yxLGbeGFtMYbP4jjzPn+gpRJ9h7Za/8AuYf/AOIP51011brjVcRLkZGXA2r4/wC0/CLGzFrBY2+Lm4kwO0T5d/mag4tHbWv2gEM1q93FFbIgjQ4JwBv8hU8QfdJIki6o3V18VORWfc8at4OKw8OCvJPIRq09Ez40+z8tnLwqNrCMxw5PYJyVOdxWVYb/AG54h48r9kqKB9G8sSkrJIgIGohiOnjUUk9lPG0Uk1vIj7FS6kH4V8tw/hnK+089leSm512x5jHIznBxXF7wizH2nsrGyi0KMPL2idgc9/kPrU0D6DhXFrO5uJrCGI28luSBHgAEA4yMf1vWm7pGheRlRR1LHAFfND//ACAfOH/9CtXjfDouI2yLcXBhgibmSeDAeJqAXVurdouatxEY841hxp+dEurd2CpPEzHoA4JNfI8D4dacR4hxARRP92ZAVSSMsOn7n411YWFsn2umFnHohskJO5Pbxj9z8qmgfWG5gE3JM8Ql/JrGr5VLX59HYwy/ZOfij6jdiUHmaj+YD96+4sJDJYW7u2WaNSSfSoaBI9zBGxWSeJGHczgGuhNEYzKJUMY6uGGPnXxPHXt0+1Vy1zavdII1OhGx/CN817xaazl4Jw9bJXhs2nIkQndTtnPzzU8RR9pFPFOuqGWOVfFGDD6VJXyXBRbW/wBrZoeHyA2rQZwG1DO1bnH5DHwO8aNsMIzuDUVsFyO5t5ZDHHPE7r1VXBI+FJbiCFlWaaONm6B3AJ9M18TwYcJafh4Vrq2u1IJkx2JG8Ovw6VN7HDxO+4/Ndhne318s593GcfoKniD7XrSsX7JSPJwGHWxOlmUZ8M1tVVkCmAe6lKAUpSgFKUoBSlKAUpSgFKUoBWBdR8q4dO4Hb0rfrN4tF7kw/wAJ/asc0bjZWS0ZtKUrkMhXPs93LMj2aamRWBJOMZGOtdVpXLex2EcCnEkm7Yq8NOzfBLhLn9GBFFe2ssgdEm1Y1Bnzkg5G+aEXZSb8CLmTag0gO5BOSKu0qfbI6X/xCbd0jxdlA8q9pSszgbvYpSlCBUGb2NzyJI1XtYz17WM/oKnpVoycejXFlljdootBdvNJIzxapE0N16YA/ar9tZ8QuFSN76KSMMGKljqGPLFeUq3sfydL86clUki1Lw65j3Cax4oc1WIKnBBB8DUkdzNF7krDyzV2K5hvPwrpAHOyuKrSfRzVGXRm0qW4ge3lKOPQ+IqKqmbVaYpSlCBSlKAktyoaQMQNS4GfhUk5TkkBlJLZ2Oe6q9MDwqjhZ2Q8rjFRod1eg4IPhXlKmX6swxV7FZZ9iIR3MiGQ9tkzuB/2xVarpvUNoV0fjnYv4jGM+uNqpVGuS4nV5HHh8XYrv2dzhtA1Y2JG+P6ArgbEHwINayzIoQc0Ed5IOc1LlXzRhhxqd2ZAO57iNiO8V7Xtw4l4hO6bLsvqck/uK8qxjNcXQpSvVUswVRknoBQqeAEkADJPQVozf7BZiFT+LLuxHcK6jjj4dFzZsNO3ur4VnzSPNIZJDljV+ka/ov6cVIk8ye5K6jwDGo6VQztosrxC6X/i59QK6a7luColA26ECqlasrf7I0mtTCwwiDqDtjby3qkrnab0eh46/FSfZVs75ItZMWrUcBg2NhWhb3sNxII05isemelZVrb8+TTkAdKsonsLJcjcEbitMeVxSS6KuM3J2agYH3ZFPrXM6u0LAAdPGsSK6kikLxtsxzg9DXT387dWUeigV0e6402YrKr6LUboLV1LAE527+7FScK165W0koSADt176zjMFgaRtyv1PdXEMs0UYUSsD1OD31x+PJwnb+NHRmyRUV/TeuIkuYWimjLI3UYrBhll4JeNFOGa0kOQSNiPHHj4jvqQXdwP+M/zqO5kkuouXNIzL1G/Q+NejDy61Lo4ZuMtrst3NqZJA9qjvGwyCOnwrG4zDLCIeYjJqJx9K7tLu6sphbiQhGPQHb1Hh06VJxBJb/l65j2M4yM1lliozv7N/Dy4o5VKWjubhNvG1w5ZxEE/C7X8QBJz6Y+tUuJWUcFoJoiwAk0A6w2sYyG8qmaK8cYa7yO1tp/N1rie1uLhFSW5BVdwNGN/H1qXODPTj5ONNNz/APk24eFvpVppEVMZODvXF5dKyiC37MK+H8VU8kgBiTjxNVZXaduVE3kcen6VlCPJ0jxpTSvietcO0oS3APi3d/X8637C7RYNMjYwdqyI4lhTTuTWlGR7JkhD0K/Pp41pPN6FUS3jwWSVmnHKkgyjA18rJZy2t0/s94Pf15CdDv5+dXOIPi+URNjK5Ok4GMD96hqsvIc0qNnmnhbjH5Kwt7xpFdbt9SnOQMd+d9/E1NwxHtLyR3YStKpVgwx1Oc1p2gU2p1BcY6+eag4qVSW2KYEms+7+Xf8A0rD2TejpllycNv8A2J2sYzIEzgHO/wDLeqlpoF28crbL3+Iqw1wwAckAKCdht5mubS3jurfmxnTck6mVu8dw+VZQfO6KTjGNMuPyvxMcvSRnVttt4GsSA5iB7u707qsXpKpyejOdJ8h3/wBedeRQtKcRrsOvlU45XG2qMfIVyUY7OKV3LE8Scxh2PzYxXFXTtWjllBxdMUpSpKilKntbV7l8Lso95j0FOyUm3o5ggkuJAkY37z3Crss0dghht8NKfefwrm4uY7eP2e02/M/eaz6t+vRpahpdnpJZiWOSepNeUpVTIUpSgFKUoBSlKAUpSgFej3h6ivK9HvD1FAfRilBSvRNyvdvCqgTJr7wAN67t3jeL8IaQDgrjGDUd3bGfDIQGAxv4V3bQchCCcsxyaxXL2daNnx9fezn2qE3ZtsdoLqyRt3Z+O4NRpcWLXAkV0MjooBOfdycem5O9cPwtGl54kcTc0vq1HGDsRpzj3ds1yeHyGRk5gEBgjiJ09ptJbOPDqPnW+jIn9qsyH7cZ8duv8679ptcA82PGnVnO2nHX0xmqw4dIAn44/CjMadjHZJGc79dh0xUScERFIWZsmMISRnvJz8z+1NAtcyzkKya1/ABcDJAXbckeh+tdG6s+3l49iNQx1OcfHeq0/DnmnjZ2BLPqlZRgFMDs436kD6121hKYxGLnSitkALjIznBIOfkRTQOy9gSB+GTNhht73QA/QfKvbi6toLZZdIdJSAoUDteFVY+GXEQ0rNGVXlqoKHJVTnx23J+Qrq34S0Ai0XGTFjQNJ0kjIyRnrv3YoCzFdW0hi3RXcDSNj6bjbuqd5Y0OHZQ3cCdz/WKz04SUljc3DHRJzMEHGcknAzgAknuzVmWxSS7FyHIcDGOo6Efv/WTloHI4haPyhrUiRC3UdkADOfnXftloqD8VArEjpjpjOfDqOtQScKjaOFVIQxKV1BB2um5+VRz8INwzO8+HclmIUgbhRsM9wQdc00C+HgCggppLGPbxBII+YNcW88FyX0BScAnpuDuD6GqqcK0T8znnTzml0gHcli2++O/HSu7LhxsIGEMnMk5QQFxjJAOM/T5UBzHdWzXKyvFJGRExRmPZ0hgDgA7Ekjuq0Ly27GJk7fu/PHw32qg3C7h+UjzxlBE0ZIQgjJBz18V8qki4TywQJuy+BINOdg5YYycjdj1zTQJIRw543SPlsrbHPmcYH6belTzSQrAJiqupxpwAdRJ2x6kiqdvwxzaLFcSDZNGEGMAnJ3/ep5LMrZJFEdTRusgztqIbUfTO/pmgJDdWi61MiDRuRjzx8euPjXL3ltFIY2KriLmDOACCT0+VVzwotcGV5yxII3BJwXVu8/3cbYqeSyWaZ5ZSrM0XL93Ybk5+tNA9W8tGUZdFJTWQe4EZ3+FewvaSP+Fyyzd2N9vL41VPCMwvDzvw23PZ31aNGc56YGcVz9ynYiftDPc3eAM51Zzt40BZea0hk1bEh9TNn3Cezn9RXV3erasFMTyEo0h042VcZ6n+8KrHgysxLzu+UxuO/J7R8T2j867u7O4ubiV1ljRDEYkBQk4O7d47wPlTQLPtttqZTMoKjLA7Y2zXhv7UKCZ1A3692OufD41RHB2dzJJNh2IfABwGwPPGMjwz513Jw6Z55W5yjnoyyHR0yANhnwFNA0I5VkZ1GxQ4INd1VhgkiuHcaQjEAg7nAXA+tWqggUpSgFKUoCjxuK4m4PdRWmee8ZCYODmvibP7PfaO3gjWKGJVB1ANLggnB7j5V+hkhQSTgDck1UHFuGnpxC0P/wD3X+dWTaJMP7FcL4hwoXkV8hRGYFBqyCe8itvinDLfiMBEsSvIqMIyxPZJH/arEFzBcAm3nilA6mNw2PlUhIAJJwB3movZBhcO4M3CeFmWKCF+JIjYbJIbfp3d2Kypbu743ecNiaxkhngl1zNoIUbjpn0r7IsoAJYAHoc1TueILaPO1xEyQRRhzNsQcnGMdamyTKeGS++2Su0biCzj2YqdLN5fP6V3xXilzw7iR18P51s8eFliQl8+BNaV1xOK3MSIkk8sw1JHEMkjx8hXNtxNZbpbae3mtp2BZFlAw4HXBGxoCn9krSaz4OFnQo0jlwp6gbD9qpWbrF9u70SMFLxgLk4ycLX02tN+0u3Xeql5YWctzHeSQhrmDdCGwT4Dz+NRYMyOKT/xxLLy35ZtwNek4zgd9c8AikueN8R4lNG6Bm5cWtSDp+PkBWpb8SEtxFBLA8MskPNIYg6RnGDV0kBdRIC9c91TYPmIXWb7fO0TBwkRDEHOMLj9am+2Tzmzt7eGOV45XJl5SknAxt9fpWtacPsrF5poEVXlOqSQtknJz1PQVb1LvuNqi9gwuE8VhW3eCDhl1bxwRFwHjxqx3eZNR/ZK0mFldXNyrLNcyEnUMH1+ZNbFxfRW93b27jefVhu4YHfVnI33G3WpsHwYN1BwOXgRsLg3LSjDBezjUDnPwr6GT7M212sT3MtwsixKhEbgDYY8K3Ou9KiwfO8Y4hdcPu5YmsBNbSwlI5Y0JfOnGCfWqFtbXlj9lwJOHLciSYu8MgOpVwADgbg7V9jSlg+P4JYpe8XuZoLOW0sWt2iwww2TgHHn1rQm+zcNrw+9Fm88kssJQLI4I6g+A8K+gpSwfDwtPxBeE2EdjNHJZyAyu64GBipp3uOE33GI3s55Re6uU8a5Haz1+f0r7KlTyBlfZm0ls+CxRzqUkJLFT1GTWrSlVIFKUoBSlKAUpSgFKUoBSlKAUpSgFRzxCaFoz3ipKVFWD511ZHKsMMDg1zWpxO21DnoNwO16eNZdcU48XRi1RYsIeddoD7q9o+gry9m5107dwOB6V5b3L2+vl6e2MEkVDVb1Ra1xpClKVBQUpSgFKUoBSlKAUpSgFKUoDRt5kvIfZrg4f+B6pTwvBIUkGCPrUYODkbGtCO9iuEEV4ufBx1FW77NbU1T7M+lW7mweJeZEebF1yKqVDTRRxcexSlKgqKUpQClKUB6AT0ryukbSaPg4Yd9bLHFw5J7+ivJp0zjIqYS6YC/UqKksIg9yVcA9nIHidqnn03FlK7wCEoRggYz5VzZMblqXwel48VFck+zNjXSgHU9SfE1V4hcSQaOW2M5ztmrgqHiPDLyaON0gJUZzkgY+daxVsz8NReZc+iIpeezmVbiMkRCUrp3CnzxiuJLu/wCHSRnmx65E1AhQcDPTp5VzcG/miSHEixIgQoH2OO/GajnhuZlgXkkcqPR1G+5OfrW74fB60Y4Vt8f9i9xGWaS1mkDMZSvUdfPHwqsZra3gnlsQsjJHnSpJXrsT5/Wrw2Ar341lGaSpngOWykLqVVjwyTBpxHqTHaGknxxnbxrj26X8IBAXk5oC471Ixn4ZzWgCR3mvcnxPzq/sh9DkvozH4iY4iXeJXNqkqg7ZYkg4+QqaW9K3ixRyqU1qpTT4rnOc793dirjdpSG3BGCCa8HZCqmwGwGahzx9tF4Tl1EntZDFLkYyNxmp5XedBDgb9SPADc/KoUtLrSJFhJUGrNl2oryX8qaF+WT/AF5VyqDeRfR2RbjjfLszxsBXcKq0jawThciuK9RtDk6cgjGM4q0laOTBJRyJyLM0ASL8RAvRl0H9c1UX3R6VK0uVKhW37y2f2rhI2ZRjpVV+O2b+Q1kpQ2zylD2X0sMHr60rQ4mmnTKl3DI8ivGMkDuxkEHPfURF23bOsFfDb6d/xrQpXRHyHFJNJ0ZuFu7K0F2smFfsudvI/wBeFWar3FqsuWXsuevg3r/OoYrl4W5U4O3eeuPHzFS8cci5Y/8Ax/8A0QpOOpHbySTgJGF3JBXOTjpv4Vbji5ERxqJO7MetdWugzo66Dq3DHoa1Rp1Fjyj2RkHG5/SsnmcXxiqOvHgjONsyAc71NC3ZI8KgtQrzaTnQWOMetWAqsjZTSNJ3Gc/WuXJ+X4s6vHwuP5plVTrd5T/Fsv8AhHT+fxruvVRiuynFcjtMFBwc4OdsVomq0ckoSlPfyTQHYr8aiCNPNJKpGlOzk9B5/Op1t2WTSHOvOOm3zqO2QDmRlh0xnI33HfWNVLkjvhjfBQn0eTo/shAIYA7keFSIixhHDNqIyNJxj415OTyGUlck52YHuNFlTlBTqUjvAor+DWscXsnjjhluWS4lOpl7LEYINSRQtZykS5AzlWAyDVPRLcyE28MsoUYYgAdw7yamjvWMJgnB7Jx2tmU+Brfi+FtHLKcfaL6VPYZIwSWkIAB7vjWVbXnMVy6GNAvMQnfUm+/0+oq7d2z3ELENpjAKkg7gnv8Al+tUxw+2Ukwry8oyHSc5BGKvh48Pz7MvIacjoXkPLZyWVVCscqRsxwDUrSqNeA7FG0sFUnBxmuUt0XIPbBjWMhgCCBUltwVJ0ZtYihSQyEaAVJxjGPLr61qljbMFFN6OYbi2eWNXkIV0DjC7lScDFaF1eKYxBbDREOp8ay3soeZCyOxMESxIxAzgMTn45xU9VnxWohy4qkKUpWRmKUpQClKUApSlAKUpQClKUAr0e8PUV5Xo94eooD6MUoKV6JuUeI57Oo/h48+vwqWx1ck53XPYznpjzpd3LQkKgUsRnteFd20xmQlgAw646dM1zqva9nQ2/UtGez3ScQN1yyYC5hOCScdAdOPzd+ehrn2q6WRYzI7S8iNwnL95mLZBONun6+FXPb0+8WtSAAFOGzuWAyRj0P0NeLxC1L6wHDMisWMbDCknSScbDOa6TAqC8ucDLye5mXMRAjfIwM46dfHoPGuFveJGPLxMDyQwwhOW37vQZx47VofeNuRkGTpqX8M9oeI23G9eDilmVyJcjRr2U9N/5YqQVHu7pSBEzSJK/JjdkwdRAOr0Ha+VeveXCxt2pTJq0sOXhY+0e/B7vI1aa9tC5eTKyRKzdtCGUd/6j510b+AKzfiaV2zyzvvjbbfeoBnR8SmYxiR2RlWMOOWcFiTkHbbbT8659qnvLWFLhHjUaTM6q3gdiMDvx41pC+tW0YywlCtkRnG5wCdtunf4VxNxJBbRy22JmlICDfvGdwAT9KkFG2ubqOS2hSJkj1hSvLIyhJw2MbbYO5GCa0Jpblb5Y1jPII3ZRk9D8t8f0dvIeJQtyUkccyQ47Ktpzk7ZI67Eb1PJdRRycouOYRkL39D/ACqAY+qWOYScPRwAhMitGwOdsBierZ8O7NTi8ug6a+YDhOzyjhjqIfJ7sAf981Pw7iLXcojdY94+YDG5ON8YOQN965XiE4CSyRRLA0jJkOSwALb4x/dqQRJcXYgjeV5F1xhiTHjSd9jtsOndXMd9fiJJJ4gkYdeYxBBC4yTjH/ar68RtjjLsmRqGtSu2M537tjXA4laSKm7FJAu5jOntdM7bZz30BUhvrh0mEbPJIEjZVMRB3J1Dp3bVdmZ2iteaNJd11gemcfOuU4nZydtGLNsoAQljkEjAxuMAn4GuzeWjxyM0i6Yj2gw3GwPTr3ioBn295ezyovbVXIySm69cg7AA9Nt6kuRcyJetbudBg21RnLHSenTBq4nErVk1c3SA2k6gRg7H9DUsk2m4ihAyXBYnwUf6kfWgMuS7vEVhHrMih9SGM4VQpKnOO84+Z8K8i4jeI8XMhaRW5g2RhnBTTg6fAnqB0PhWjHfRTwSyw6jyxnDKV7sjr5YquvEJoni9rjjWOWIuDGWYjBUYxj+9QFZJ7yW5t2aNhhY2ZipAGSwI/T0+NccakgZ7vWHMkUICkIx0t16gY6YrSfidoiFnkK4zkFTkEEDGPiK5kv7NGlSQlQNQcmM4bGARnG/UCpBSN9em4mChjECe0IydK61Gen5ST39KC+uTPy9b50hoxyv7TtsATttsKvpxG2YAIWY94VCSoHj4V6by0WP2nWpzhMgZPU4GPnQHNlJiS4hJ7ImYR+mFJ+TEj4eVXKq29xFI8YhCmORC6MPXtD6j61aqpApSlAKUpQClKUBmfaIXJ4NMLLX7RleXo65yK+D4k3CjKn3gS98m85swAjn8pPTPiRtX6cQCCCMg9Qah9htP/aQf/wAMfyqydEnzP2ajduLJPZuG4U0DCJUGOW2VyHH5vM9a0PtYAbS0Mys1qLlDcAZ9zfrj+ulbMUEMOeTFHHnroUDPyqSovdkHwNxHF9z2bT8xY1eYwCRCYyudgcbg+FT3UDXgu2Nu/MHD4nVDkspBHz2zX2+KVPImz5CRI5bUxcNGkXFiFgGSuSJCXUZ7+tS2dncm4gQWMlvDDM84MjA6UKkBeuc+VfSXNpb3cfLuYUlXOQGGcVxacPtbJma2gWNm2JHU0sHwsdhA0UJMW78PeZtzu4Jwa1Le2juuIXstwmt47GN0JJ2bljevr6U5Cz8+mikazsCqF4o7TXNGNtSCU5FbnHLiC+4fClojzW0E0TTxxof7MjIGPTHpX0tV72yhv7cwzglchgVOCCO8Glg+JxCLC0aaNxw8XU2tCDtt2QQO/wD1ro2k6QWI0uPvCHkNkbgBwQT/ANOPlX2llZQ2NuIIFITJJyckk9STVinIWfJcdueHXT2bOGe1h50TDQwwwAx9cVR9juvY+HQjUv3jGsMueuFfIP8Alx8K+7qs1hA/EFvWDNMi6VyxwvoPGlgsIqoiogwqjAHgK9pSqkClKUApUNzdQ2iB530KTgHBO/wqGDitlcSrHFNqdjgDQ38qguscmrS0XK8JxXteMKsip7nFK8zq2p0FKB7SlKggUpSgFKUoBSlKAUpSgFKUoBSlKAVk39lyyZIh2O8DurWpVJwUlRDVnzdK1LvhwbLwYDd69x9KzGVkbSwIPga5JQcezJqjylKVQgUpSgFKUoBSlKAUpSgFKUoBSlKAntruW2PYOV71PSrfKtr8ExHlTdSvcazaAkHI2NWUvsup/DJJoZIH0SLg/rUdXoL8MvKu15kf5u8V5cWHZ5tq3Nj8B1FKvaJcL3EpUp0pVTMUpSgFdK2BgjIrmrNrZtcAuWCRjqxq8JSi7iOPLRFHKySh1bSw6EVe5N3fAc6TTH4sMVYtI7VWIhXXo96Q9BVC/vGuJCqMRENgPHzrWUk4vl2zoi3jS2TGa0stoF5so/jPQVUnuZbg/iPkdwHSoaVg2zKU2xSlKgoKUpQClKAE9AT6UJSb6FAcOpO4BpSoatFoS4yTZtYZZxOtyqwgYKau/wAMetV7cj7vvGUYDMcD4CszArRh7PBZj4t+4q6ds6vcppoz6UpVTiFaMEsXsSoxxgYIHUnI+FZ1SwN1HxrPI2oto6fGa50z3ikqS3FusfVRk7dBjGPr9KhrlTrd5D/EdvQdK6q662Z5ZKU3QpSuo1DSqp6E0ejOK5OjnNcSxJKuHHTcHvFa7Qwh9JjzHpJ6noKyEPbkXqEYgGkJNO12a5cPBWUzzbF9SkGPOcnYZ8/A+dX7m6CWYlTcvgLpIzv/AC3+VSRRK0Yckk5xpBx9TXF1BF+AzjXGHDMpGcLqGr12Bq85wzyjzW7/APJ0YsM8MJU9NHltHOI4547SblAAg4Gcemcn4CpOfG3aCdRjO/StKTk3HFUKxFER1fniNiZDjYBsYC+O9ZMksMl1OYWUpzGwAfOtc/jRS5IiPkSxRUUagEfLTmFNjkad87eW9Z18V+85OWQUwMkdO+u1cLDqc4Cjc1BEpwXkIy51HH6Vy4oSm3GqLZcygoyRd5sXOMnNTTnPQ5/SoYrSSa3MpVuXq0qI1DM5+JAAHnVK4vRHqRMM528l/mfKr3D76SLhwtZ8KdRYFkLh1OcqwG4O9ehiwKH5N6Zg/JWX8WiC4VLVIZXdTDOuqOQjGfIjxqA3kAGzFj4KCc1ZumW4gt7bLtFbjZiCpZvIdQB03/71vZIfyk+pNUksKluznm3f4l9+fdfZkJaIHQQvzgj4Yvg7Yxvvvjv2rriro/EshQGCKJMH+Lfb1xj6VUVQvuZXbHZOP0ppwAAKrlzKcHGKNoTSasthF5zLoAXV8T8a9is/aIHkhPbVt0J7q9iS5ncMtsuc51EkCp4o4OHkyTS6pT/ClcsINSt9HflnCcKK9pYvOxaTMca9Sdq9vLtWUW9v2YV22/iq1zo+JRGLUYpM7DOx/nWbNDJA5SRcH9a1elo4JfivxI6UpVDEUpSgFKUoBSlKAUpSgFKUoBSlKAV6PeHqK8r0e8PUUB9BA/MhR/zAGu6p8LfVa6e9Tirld8XaTNltFe8WEqDM5TwIO9d24jEQ5R1Ke/Oc1FeQvIQ6DXtgrnFd2sTRoxcYLHOB3Vkr9nR0OvX2RPa2hALEBudqD6gG1k9M/HGPCufu1TPku3J5SR6Afe0ljv8AMfWq01hcTSs7rtHco8S5/vqWY/AEfPxrpbWd4CHN0smUyfaGAJ1dojB2GP8AtXQYlkcNiGMSS9kaUOr3BnOBt5DrnpXI4TaBdIVgNGjZuo3/AHOfWqdzHdxRu2q4DayHYTHDKWGkKM7HGN9u+k0HEmimSBpY0ZX5eqTLrsMDOepOd87A1ILknDleWEli4STmu7ntMQNhsMY6H4V03DYWGC8uA2pRq2XfOw+Pfmqzw3plcvzmiMxOmOXSeXlsAbj+6fTapTDeNZrGzndkyAxDhdYzlgfy5qAcrwhU1aLiVRlNA2ICruAfHfUfjUkfCYIguh5QyABGyMpjw2/XNVlt75XGTOdOBGeacL2jnVvvkY65pFDxASvy2kSM5wJXLn3f8Xj8PIVILKcKt0kR1MmUYP73VgScn1yfnU8lpDJMJmX8QbagcdxH7msp4OJnOjmhuSVzzdieVt34B1eWfOjQcRMWgCf+Ioeccg4GM9rPj1J9KA0rexjt5FcPI7IhRS7Z0qcZA+Q+VJLGNrXkrkYLMuT/ABHP8zVOS0ugszRvNlpF2MzHsaRqAGoY7We8d9eRW98XV5HmyixqPxSAd21EgHB2KjfwqAWouGQryWlZ5Xi0kFmz0Gw9K9j4bbpEIxrKgodz+XGP0qtajibJbLKAhjADs++rs75Abffv+lRRrxZLV4SrM7Q41lt1bl9Qc9dXl8aAtx2FqPw45n1oQQQ41JgEDHwJG/jXp4TbMzFuYwY5ILd+AM+Pd41Haw3gvllmZhFiRdOrruNJPievoPWo1t71pCsxlKtJsUlK6U1McHBznpv4YG2KAtjh1uU0SapBq1HUep6dBgdB+vjXE6Jetm1uUDqrRuyHJAP75A+tVUiujItqZ3BZGZ8yEsoDMF7875H+WrHCoJoI9EiuqhFGHfV2gNyPAeW3pQHS2UdsJWe5cQsBnWQMYBXc+GMfKk1pDeQRGGT3F0I6ttjKk/HsioTb3hWN5/xTFOJNAOzLpIwPQnO/hSe3uJjqjiktxpkbSkpUl8ppLYO52bxoCduFWzZL62YhgWLbnOMn12Fevw23kQq+tsliSW3yxBJ+YHyqhKt+kkpCT/ia02kJ6nskdrAwPAD410Yr1oLwWzTI2GWNJZCWGVGCGyd8576AvDh0QwRJKGwQzBsFhnODt+mKjXhNsM7yE/wkkdnfO2365qJvvFmaMKQgl1B84OnX067jGfCuHh4iUw5ZwVjHYcrjAfV/Fnrpzgj6UBcFmVePRIVWJdKnqTlgWz8h8zVus+1jvg9uZHIURKJQxzlsHP7f110KMgUpSoApSlAKUpQClKUApSlAKUpQClKUApSlAKUpQCleMyoup2CjxJwK4E8JIAmjJPcHFCUm9okpSlCBSlKAUrwnFe0B4wBG4z61i8LiaXg9ysRKSGR9LLsQe6tuq8cUdvDJHZqgfJbQW7z4+FQb48nGLX+hlWt9Lfz2qI7ryYmefBxlumD8s/GqKXFynCFv/bpWlSTSIy2QRnoR31scKsfZ0uXd42mmYluWdl8vrXHDeCQQQxG5iR50JOoE465G3fUUzr9uKN/9v/srPxGS041M8zt7NjTpJ2U6QRUNteT+w3ZubmVHaRApXtEZ3wPCtuewtZy4liDcwhmyTuRsKScPtZI5UaEESkFtzuR09PhU0zP34q6+jDjuLmF7+EyzhUh1qJHBZTt3j1qWKSeD7uuBeSTNcEK6M2Rg+A8qvy8JgFvKttEscjx6A2T0867seFW1qIpOSvtCoAXBOM43IFGmWlmx1f8A+6Mq4vJ1sLgidw4vCoOrcLk7elWbq5lEvFtEzYjiUphvdOD0q5Lwfh7u0j2wLMSxOttyfjXEnC7dLK5htIhE8yaclifTrTiyFlxa1/8AtFENNDLYOt7LKboaXUtkdOo8MVzDdXUgi4c0ri4Sch31HJQb5z9K07PhlrbaZUhUThcasnGcdw7q4srGYcRmvroRiRwFVU6AeP0qKYeXG7/n/wAlSe2l++I7YX10ElRnOJOm/QbdK3FGlVXJOBjJ6muGt4muFnKZlUFQ2TsK6B3NWSObJk5pfw6pXJavQcipqjE9pXGSTXYo1QFKUqAKUpQCo5YI5l0yKD594qSlQ1YMqfhjrvC2oeB2NUpI3jbDqVPnX0VeMiuMOoYeBGaxlhT6KOB85SteXhkL7xkxnwG4qnLw6ePdQHHl1rGWKSKuLRUpXpBUkMCCO415WZUUpSgFKUoBSlKAUpSgFKUoBUkE8lu+qNseI7jUdKEptdGkZbS+H4o5Mv5h0qtcWM0A1Y1p+ZarVZtb2S2OPej71P7Va0+zTkpfsVqVfurVJIvarb3Duy+FUKhqikouLJ7W2a5mCDYdWPgKtXDe0SJZ2o/DTrjp615AGi4W7LnXK2lcdfD+ddEjhttgYNxIN/7tXSpG0VSOb2ZYIhaQHYe+3jWfQnJydzSqN2YylyYpSlQVFKUoBSh2FXbe2jePLMNQI1EjYVDdGuPG5lI1p28cfso06WfIOCfpVC9iFtcRqudMgOx7iK7hbK48KzyPjHlR0YI8ZuDOeJBUvYgihSVOrHQ+fzqKuQeZK8vj2V9B/RrqtF0c+VpzdCtD3eCH+8371n1fuCE4PDkgAtkknA6GrxIx/JQpXPMTs/iJ2/d7Q7Xp411UU0Zirr2saxuFd+YikknofHHzqlVqS+kktFgOwHU+I7hWdK3aPQwZIxgldFUDAwOlKUq0bo4sjTk6FASCCOo3pSpKp0yzLMVjaQsTt3nr5VUjXQgHf1J86njhNwoUsERDlmP0Hz/SvJ4TC+kkMCMhh0IrDGuCv7PQzwlkSf0hDIixFGLA+Q8qTyK5XRnA7yMVHStVFI535MnHic6QVKZOg9VydJ+FcW1pGl0hBbSdivXHoaloG0MH/Kc1o5yppMyxVzTZOERwVZNKdTjOTjfvrMuJZHlMEQYeJHU/yHnVw8QticggHBH9oO/4edQLPbKWIkjBY5OD1qMLcJW1Z3eXB5IJRTPLe1WLDNgv5dB6VYyBuSFA6knAFe2ym7JFv+JjqR0FScU4c0XC7gu4MhQ6Y1GSa1uWSdyPPWJrVURCWOZgsUiSN3hGBP0qzFw+5k6R6R4ttWfxGf2WV7ixjMJS0K6wv8WofWuJb6+7eiS6njDoSGTDHc6lAwNsY9M1rPGpvlZeMIo2RYwQ/wC83Iz+VK69rs4P7C31N4tXz7NeAoJC+8p1FE2C6cgZwds7Zrky3OiPmNOi8tjqSLLF87A9npjyGar6n8Frro2pr+4m2L6V8F2qtVBmu3aRgZUMaR9lEGksSdQ3G/d0qWOeYXMiPE7KZtKnSRhcDfOMY699VeJ/ZRpvtlqtCG8jnj5F4MjufwrCikvTy9aMARLk6d9j2cjG3l40Fxcva4EUglEaNr0HrqAIwR1xmixNExuJp3NvyJCokVx4g7+O4+NQ1Baz3ftkQkUrAs7JISm7plsb490bfH0rRvbQ2zBlOqJvdNVyQ47QlD5RVpSlZGQpSlAKUpQClKUApSlAKUpQCvR7w9RXlej3h6igL3CHxK6eK5+X/etWsKxfRdxHxOPntW7XXhdxo1h0KV4SFGSQB516DnpWxYz5eJmJ3Bt8qurSQ+7FSoO2NveryTi6QllliIkUNlQ2ckEDA+efQGrFxZwXEbxsACwOSOu5GfngV17FbZB5KkgFQTucHr86nRJHcXbw3lvGsTyLJG7EIATkFcdSPzGq9pxRpbeB3izqWPmMDjSzdBj5fOtHlpzFk0jWoKg+AOM/oPlUS2VupQrEo0ABfLHShBStOMe1rGIYMyyAMF5mwGM7nH7V39650ssBMZOkkvuDoLYxjyx1qwvD7VECrCAFxjBORgY2NcfdlqAOwRhw47R2/obelNEkEPFxOuI4NUgydIfbAUEnOPMDpXp4wgR5TC3JU6Q+d2OkN09DVhbKzdCFjVhnchiT0xjPp3UTh9ukkzlAxlbJB6DshcY9BTQOGv2S4jt5YNMsh7ID5B8TnHhn5VC3GFSON3gYLIEZe1/A2e0fQA7VaFraq+nQuvY7nLbHIPj3V6LG2AI5K48Pn/M/OmgRx8QWS2lnEZCxuVxnruN/rUVxxZIJHTlMzIzAgd4AUnG3XtDargtYBC0IjURt1Ud9Qjh1qC/4eQ7aiCSe4A/PApogjHFEkkaKGPVKpcFS2PdOPDvrleJsUWR7fTHhGYh84DkY2xv1Gf3q2IoB2gqDdt/Njv8AM1GLC3E3M0ZwFCr3DT02pok4suILeFwkbLhQyk5wQc9+Nj/OuBxCYoD7KCS7oAJfy5z3eW1W4beGAsYkCk7H+VRy2MEpTUvZRmbSDgEtnP6mmgQDi0RmCBRoK6g2oZ93VuO7Y95z5V4OK6R+NAUYjIUNqJOAQOg3OQKmm4daSghowNR3wcZ8fmBg+VdJY20c3NCZYHILEnBxjO/lTQIE4ojW8cvKYB204z07Bf8AbFeR8VE0jRwQl2yAuWwG2JJz8MedSewWUoXQq9ggjQ3TG36belSmytiunkqAMAY26DA+hpoFQ8bt+W7KjEqNQHeRyw+fripBxNZZuTbR818Z3bSMd++PMVZNpblGQwrpbqMbHs6f0GKSWsEranjBbxBINNApQcWWe6gSMMUm2Ax7vZLAn1wdvI1KeJJzpYxGTyWAkOegJAB/X5VYS0t42BSFFIbUMDocac/I4riezhmV1wEZwQWHXBxn54FNAhHEi0iBYMowU6i+NmYqpxjyz8a5Tiomhge3jDtLpyjPpKkjI7txsd6ti1hU5EYzhR/l6fKvIrK3i08uIDTjT1OMdMfOmgV34niQRpAWk16CNWADkgb/AAz6V4vFofxA4KMihsHoTvtn4VI/DopNRcklphKSNskdBUhsLU9YV6AY3wQOlNAmRtaK3TIzXVeABQANgNhXtQQKUpQClKUApSlAKUpQClKUApSlAKp8SvvY0jCKGllbSgPTzJq5UN1axXcXLlBwCGBBwQR3ioLwcVJcujI4jcNecAkmdQqPIugDvXUNzXN9YWto9hJBCEZp1BIJ32rRk4XC9m9sGdY3fXsehznapbqzS55GtmHJcOMd5HjUUdUc0Y6XVsz34heztdyWoiWK1JBDgkvjr6VpWNyLyziuAunWM48D0NVZuDxySytHPLCs28iIRhqvQxJBCkUS6UQYAqVZnkljcVxMEcU4h7FDds0JSSQJpCHPf5+VWZuKy2z30UwXmQgNFge8DsP1FTnhEPsEdpzJNEb6wdsk7/zqrd27X/G4G9mkSOHOuRhgOAcjHjvUUzZPFN9a2dXtxxG3FuxeH8UqmNB2Yjfv8a9m4jNZ3CpdsjKIWdii4yc4AFaF5aJdiLWzDlSBxjvIqC44dDPexXMuS0Q2Xu9auk/gzjkxtLkjjhF5NdwyPOoV1kK6QOnlWdNeG24lxERbzzctIx54O/wrYtrVLbm6GY8yQyHPcTUScNhXiLXpLNIRsD0HmKlxbSJhkxqUnWjHsZ5eHcPvDGQ0i3ATLDI8K0pLu9s5rc3TxPFJJoYouMZ6fWun4TC0U8ZkkxNLzSdtj5V5xsPJZGCO3kmeT3Sg2Ug9TUcaRo5wyTWuyC54pcC2ubiEIVWYRR5HXxNeT8blxaCBVLSKGlyPdycfrmracNQ8Lhs5GI0EMxXvbqa8+5bb8Uq7gySCQ9NsHOB5VVqRCngXa6KVxxyVZ5+W0SrC2lY2UlpPHfuqzJxpIb5VmOiB4VdeyScn0qR+FqZpHiuJoVlOp0RsAn9qnW0Rb03QZtRjEeD0wDVlFlXLD9GZFxe6ntbcKE588pQEjZQO/FT3V1e2VhLLNyi6OoVlGzAnw7q7HB4FtUhWSQGNy6SAjUpr08Kja2kikmlcysGZydzg7VNSJc8N66sg+85vYprwBDHq0QpjcnOMk/tU0d3eW95DBdmNxOpKlBjSQOldnhcBFwpZ+XPgsncCO8edewcNWOYTSzyzuo0oXI7IpTYcsNPRTt+J3h4a1/M0RiAI0KpBJzgb+tdpfXkEtqboRNHckABBgoTjHr1q3Bw6GHh5szqkiOc6uu5zUUHCo4pY3kmlmEP9mrkYWii0OeJ3ol4k9zFbmW3aMaAWYOM59KpNfX8VhFcM0LGZkCKFIxnx+las8IuIXhYkBwVJFUOJ2LHh1tbQq7hJEBI66R30kUxShqMvs9iu7qG9e2uDCxMRkRx2QMdxqC04tO/EIIHlhmWXIPLUgKQCdietW04RHmVp5pZ2kTl6nO6r4CvIODpDLbyG4lc2+yA4wBjGOlUdsvzw7srWfFbm9mW3iMayAuZGK7BQcACu4LniL8UezeSD8IBmIQ7g42G/nU6cIhjMLJJIHikLq22d+oPlVhLKNL+W8DMXkUKR3bY/lUUyssmLfFf/AOmVNxi4huQDLbyDmhDHGCcDP5umatX3FJLK5dGiVlUB9upTofiDXI4FEE5YuJhGH1qm2x+VWp+G29xM0koZixBIJ2IHQelNkueC1otI6yIrqcqwyD5V1SlWON/wUpShApSlARywxzDEiBv1qhccMxkwHP8AdNadKpKCl2Q0mfOMrIxVgQR1Bryt65to7hcMMN3MOorEliaGQo4wRXLPG4mbjRxSlKzKilKUApSlAKUpQClKUApSlAWrG5NvLht4n2YfvXl9bezz4XdG3X+VVq17LTdWi84E8lsg+NXjvRtD8lxZM/LtLSNnGTGOyPE1izSvNKZHOWNS3t01zLnog2UVXpKV6RGSd6QpSlUMhSlKAUpSgFWreeQRBQ2Apqrv0G5qRFlQMeXnbYeJrLJtUuzr8aMuXKtEcztcXmWI7HYHQAeP7VOLdgWQOdRBHu7fOqqApgN1B7R86vcyLmauamMk9Dmn8OnEou5S7sphdOV642r2vB317WkekeflSU2kKt8YB+6Y4lBJMLYAG5On/WqoBJAHU7Vd4sR7QiDoiAVpF1sR1Fs+cgtZvaIleJxHbMBGSDuGOSfgABUyNczMQhmi1q+daHCMCMb4x8qv0rR5r+CORSnluIhLNIulInViqjIZMdrBI+PwpH7RK0Ku0q6omkfSMAEkYXOO4E7eVW5I0lXTIoZc5welddaj2quhyM5nvyrqqSA8lG1lOhwcgDHU7emDUvtEkdwVkSYqJ87QMw0aB3geOauUxU+1fQ5GZHNeTWqcsPqMT6nKe6yk7Yx12xitGLUYY9eQ+hdWRg5xvXWB4AegpVJzUukQ3ZPaTLDJ+INUbY1AHHToa5uZRNLlRpQDCjwFRUrHjqr0dD8ltVQpSlWOUVxN/Yv/AITXdeFdYKbnVttRFoOpJlfhNnb3VieaqhxNkueukBSR8iaTxWpubwLbqv8As3MTHRTpB2Hxq6OC29rba7iWVWb3Y1fFUTYxlidcm4x73d4V1PJFKj235WNStyZ1wO6lgtZUiONT5J7+lWWYsxLEknqTUMFulupCZwTnepa55O2eX5WVZcrlHo5dFkRkdQysMEHvro70pVbZzDFKUoBTFKUAxTFKUAq9ZXKsnstxvE2wJ/hqjSpTotGXFk93bNay6Tup3U+NQVoWkyXMXstyf8DHrVO4he3lMb9R0PjUtfKLSj/1IjpSlVMxSlKAUpSgFKUoBSlKAV6PeHqK8r0e8PUUAQ6XU+BzX0YORmvm6+hgbVBG3iorowPtGkCtfozMhKlowNwBnepLJWWI6hgE5AO2Nq8up3jdY4wNbDOW6V3bTGZCWAyPDods1KUfb2dbcvV1ooMl2vEDdrEDGXMZAY6tPQHGMdRnr0JqMNdLKIhJcNKsEThScjWS2dXyq195x/eZtC0fQgYbtagMkY9P0r1eJR++YJFHLWRmIGyknGfka6TAqNNd26LMTMdC6pkfYM+RhV9QW6eArs+2xLJzGuJJQnY5eNJ7G/Xv1Z+lWRxCF2jWSNlWTtRswGCMgZ8uo+dex8RSVWdIpGRV1FsDbs6h9MH4ipBRSW5LcmT2hRkuChYnGnAGcZ6/pXkc9/PaPEYmfmxkBzsV7HXpg77fGrsfE4pU1RoZDqK4Qg92eucV4eK25t5XRlMiIXERIDHbPSgKMi3kMLpaRzBMs0Z9050r1AG++cZx+laV6boJF7OOp7ZAGQPLPx+lV/vUQRM14Arq2CowuNge877Huq5cXcVuE1k5c4UAZJ/raoBUEemeQS2zyytPrVwNguRg57sDu8vOop0u4o9MZuHJd9+YdgPd6An9POpvvTFxcIygJb5LnByRgYx4nNSPxS3icpOeS4DEhyB0xt169oUBRWW9dHMbTmdWKsCOyBo/XVjz+FXbSa6muF50RjQKwJ3wx7GDv06sPhXg4radFYayWygI1DAJJIzt0rhuN2yw8zcgFgcMMbAE4OcHqOlAUVsrkRrFy20e0Cf48zGPlv8AGp1PFMucNq5i5Uk6f7QZwcbDTnpnatK4u47dtLhiSMqB/EcgYHnkioW4lGsPOKMIiQFdiFVuu+SfL9KkFZTel25/PUgfhiLcZ1HOfhp616jcR9nU4bn6+0DjTpxt/r55qwOJxMEZUcqwQ6hjA1EgfUVxJxNZIYmstE0kjBdIIOnYncZ8qgHV9NyJo5GBKqjFQO9tsCorJ5QksMpmd9K4Lg9dO59Miu4eJwySW8T4MkoBHQb4PdnPcRSW/aO9eNyqRIVBYxsevmNh8aAhMM0EECxpJGPZx/ZDcyADGr6+XWokkvZEZo2nZ+ZIsn5QoYjs+f8ArWgnEYXkjQBsuQvTodLHB+Cn5iofvi0D6AcHAJGRnJGenWpBTuJ7lUnRWuQIwzxHB1acDGr4h+vcKkkk4izyOgkEYMmgAbntgqf8vT41Zi4xayqzDJx4YbuyBt3+VPvm15HNyfc16dtWNGvOPT60BWnubwuUiWUMwfTqXG2pennp1VLG8sZtHmLGQNJnqTy8Hr3nfRVg8Tt1DsdWlJDGWxtnGallnVJoVUAmTJ1eCgZJ+o+dQCcUqrBeicSYjZCiK+G7wc4/Q1Xs+J82OJp8K0oQhRGy41eZ6jJA28aUQaVKprxKFo9Y1adaqDjrq6H0qD79tDFzA2RkD3lxuCRvnA900oGnSs9+MWyJqxId+gG/uBs/Jh8TXT8VtVZwH1hRnKYIJwDgee4pQL1Kr210LhjgYBRZF/wsKsVAFKUoBSlKAUpSgFKUoBSlKAUpSgFKUoBSlKAVwRiu6dalOiUc6tvCuc11pFGAq6a+Ac0pSrEilKUAr0MFBLHAHfXlQXrKlnKzkBQpyScU7BKq3NwA8McaRnoZCct8B0+fwrwNIknLnjCORkYbUreh2/SrN1H7TBEYiSA6uNLYBH71HxEgyWyj3tZb4YOf1FAc4PhVDinGLbhRiFyJDzc6dAz0x5+dZMVhDf8AGeKPczTKsEikaZNIA05OafaRI77iHC0VldJhKoZTkHIHSgNXiXGbThiwmcu3OBKhBnbb+daK7pnHWvz6eWTiNpNPKCPYreKDf8xfc/Q1tX17cW/2iaK1Baaa1SOJe4MT7x9BvVfgH1AXbvrnFfDu80X2bnUzOzpf6NWo5OBWqLm8f7Uw+0wchhbuRGJNQPXeiB9KF766r5Dh0NtNw+Hit1xGWG7abtPrJ3z7mmobu5lXi/E4nkkS1eaJZZAx7C7/AK1VqyD7WlcRRrFCkaZ0IoVcnOwHjXdVIFKUoBSlKAUpSgFKUoBSlKAUpSgFVOIWwmhLKO2m48x4VbpVZLkqZD2fN0qa7i5Ny6d2cj0qGuFqnRiKUpUAUpSgFKUoBSlKAUpXUcbSyBEGWPQUJWyS1t2uZQi9P4j4CrzX8cE8cMIxCmzHxrm4kWyt/ZoTmRvfbwrNq98ejW+GkW+IWvJk5ke8T7gjuqpVu0veShilXmRHuPdUpt7KfeG45RP8L0pPaIcVLaM+lXzwqUjKSI48jVaa0nhGXjIHiNxVXFoq4SRDSlKgoKUpQDJBBGxrQ0f7Xq0nGrOcbVn9afE/Oqtbs68OdY40xkkkncmlAMUqUqVHPklyk2hSlV47S3maWW4OBztBYyhNIwDncbmtIQ5OjXBhWVtN0aFinMvIh3A6j8N6X767yQ+BxWLyLf2OWUNKCraUkJGH36Aem/WpUgijuLWWDXokDZ1NnBH71d46ids/CUcb/Lr+F2lKVieUKUpQClKUApSlAKUpQClK9AJIAGSegFAeAEkADJNaUUUfD4udPhpj7qeFIo4+HxiabtTkdlPCqEsrzSF3OWNW/U1/Tb7E0rzSF5GyTXFKVUzbvbFKUoQKUpQClKUApSlAKUpQClKUArShkS/g5ExxMvuN41m16CVIIOCNwalOi8ZUeyRtFIUcYYVzWnlOJQYOFuUH+YVmspRirDBGxBqWqEo1tHlKUqpQUpSgFKUoBSlKAV6PeHqK8r0e8PUUB5W7ZHNpF6YrCra4cc2SfH9a3wfsXh2dXgg0DnsV8CDvXduIuUDCdSnfOcknzqG9gkkIaIajjGM4+NSWkTxI3MPaY5IznFXV+x6Ot16+zhoLV2NuSC4fnadXaBznP7fSufu6Iz6yW0CNIwgY4wpJGfHr9POoHsroXftaP2zIQY9v7M7dfgG+FQi2uBOIUV9S28X4nMOEbLaj13/7V0GJbm4XC8LRrqAZdHaYnSuQSF8Og+Q8Kkm4fbTFtaHDjDKGIB2xnA78bVnyQ3cEYlAKSRrjeQsJpNQwcdwxn5+VSNZ3cYkWMGVimEkeUjHYwQR4lt/j5UBZPDYjMZebNqIwTzDvnqfoPlXi8MtYowJCzKgPvudI7OnOOnTNUlgu1fltBM8eS4HMAI2wAd8dcnGfCkVvxGW2aJtSpIhDcxht2Mbd+dXwxmpBais7C8RnikaUHUrSLIctkDIJ79gvyq5NbxTqqypqC9N8EVk3FnfyRsIldFYsUTm5ZDpUDJz0yGO2eo860LyG4lSLkyaSpy4zjV5Z/rrUA8ktLOWZo3AMhDMy6tyGGD8NvpXaWMKsWwzMVZSzMSSDjP8A9RVU2d17YbwN2jIV5e39n06/ANUMdlfJBGsoaZhHpyJcYbAwx37unw6b0BelsbXkBHXEaMWHaOxPf9afdtsVcMrPrLFtTE5JABPyFUzY3ZRH1MJdblzzD0OcftXLx3+mOLkybB1LcwdrLAjv8AetAaU9ss9xBIxGISWA8/6/QVCbC1EiDLq+S0eHOVxnOPAdo/P0qvb2d8qRKZSmmVmOXydJbIHh0yPjUnEDKkshijZ3lg5cenuYtgny94H0U+FAe/dUCIwEsqrkNvIcDG4+WK8toOHzE+zzF3QKAyyksoGcY8Bua4hhne2urYwvGHZgpd84GkY7zmlzBeXbI4T2Zo10ghwSclc4x3DT39fCgLMfDbaKRXjVl0EMAHOMgac47ziupbCCaRnfWdeNShyFbHTI76pJbXiOjaGJXSciXIAA7S7nfUd8nx3xiuEsL6JLVY5NLKEErGQnfQwY79dyDQF1OHRaDrJ1mUzakJXtEEfocVynD7eBApd8NhSC5AY4wMjxxt8BVQQ31vCUEckn4kbB+ZnAGMg757qRW13GsvNDDmcoICwOGDHUdum2PlQF5OG2yyJIVZ3TGku5OMZx8sn5109hbPbpA0fYSPlrvvp06cZ9DU0TmSMMyFCf4T1ruoIK33fa6QnKGkdBk46af02+J8a9u7QXIXtlGXIyOukjBH9eFWKUBVisI4pWdZJTqUKQXJ2Gcfqaik4VEbZoY2cZTlhncsUX+7k7Hp8qv0pYKcvDYJCNJePBQgKx09nGNvQYr37ug0KuZeyQVPMOVwCAB4DBNW6UsFWHh1rDIXjjw2VOcn+EYH0r1rC2aYTGIaxuN9htjp6VZpQFaKzWJ1KOyhdKgA/whSAD49c1ZpSgFKUoBSlKAUpSgFKUoBSlKAUpSgFKUoBSlKAUpSgFRnrUlcN1q0SUeUpQb1oSMbZpXeNsVxUJ2QKjnhS4heKQZRxg1JSpJMOGe74Pci2muGFq/wDZuQCF/l6d1bKR4cyM7SO2xdjvjwHgPSo723S5tZI3XOxI8j3Gqf2flMnDiCxPLcqM9wwCB9au9qzOP4y4lsWVsDcERDNyMS7ntbY/SuV4bZqbciAD2bPJ3PZz8f1q1SqGhTHCbEQSwi2URzNrkXJ7R8etSiztxeC75Q9oC6A++ceFT0oCoeE2LwNC1spjeTmsNR3fx61Yezge8W7aMGdFKh8nYeHhUq9aFvCqO70QURwPhi3ftQtI+dnVnfGfHHSpX4XZSG4L26k3OObkntY6d/6VaDZr2quyDmKNYokjQYRAFUZzgCuqUqAKUpQClKUApSlAKUpQClKUApSlAKUpQGXxdMSRv4gj5f8Aes+tbiwzAh8G/asmuLKqkZS7FUuIrIyjsyPDpbWsbYOdsE7jI67VdpVYS4uyE6Zm27PBau/4sUOmMIJG6H+I75wNx1qS3uLl+UAEdi8inV2QcEY7vPwq9k5znevcnxrV5U+0W5fwyjeXZtQU9/2UTFygwCASficDap3ln5jMJCFWaNNOkYIJXPdnvNXsnxNMnxp7Y/Q5L6M9bqTmKGk7YdhJEVHYQZ7Wfl1O+a4ae5S1STmFme3Z8FF2YBcd3ma08nxNMnxqPbH6HJfRBBcCeRlUKcAHUj6l37s46+VbKBeG2+thm4kGwPdXFnGsMRu7jOB7gPfVOeZ55TI/U93hVW0tov8Aqr+ThmLsWY5J3JrylKzMhSlKEHqsVOVJB8QcVah4jPGcM3MXwb+dVK55JuJ4oRKYgxOWHkCatG26RriTlLimaF3BFJbi6thhf4l8Ko1WaG7t7JGa9aJpXKurbBRuMn5GkdlO/FJbT2pxHGcGQ95xnAHjWrxNndLwr2pIs0qG0ZntY2Y5Yjc1NWDR5048ZOP0KUpQqKUpQCqc9pJLqUTYjZ9enT34xVyu4VDzIrdGYA/Opi2ujbDlnilcCKWwuoeGwobtdDe6nKGQOuc9ai5c7zpLPOH0ZwAoHXqdu+tXizE3QToqqMCqNXlOXVm2Xy8juP8A9ClKVmcYpSlAKUpQClKUApSp7a1luWwgwvex6ClWSk30RIjOwVAWY9AKcWFxwy1ga1lUXbyY6BttLHG/jitB5obBTHb4eY9XPdWbL+NIry9plbUCfHBH71rBqD2aah/qUvvOW5u553bXByTIgHkR3/OuxfoRcMI2KQactn3gc7j0x8akW0gWMosQClDHj+6dyK6NvEQw5Yw2nI7jp6Vdyxv4IbTIZLzl2iXHLA1KX0tIAcddttzj5V5LxGGIlTnV2NK53YNj9M1L7LDoCaMKAygAnoeo9K6MEZRkK9ltORnrpxj9BUXj+iLiRm6xKAYzyzLyQ+d9Xp4ZGKiXiKt/AD+Gz4WTJAHjttVj2eLm8zT2tWrqcZ8ceNeeyw9kFSQoKqCScA9cUTx/Q/EiPEI+ZIAjFIwCXztgtg/L9jXv3hBqPaHLDFTIGBXZNRPn4VPHEkRUxqFKoEGO5Qc4rx7eJ5A7oC2sPk/mAAz8gKi8f0RcTy3m58Ik0NGckFW6gg43qWvFVVzpGMksfUnJr2spVeiGKUpUEClKUApSlAKUpQHUcjRSB0OGG4NaEiJxGDnRDE6DtL41m1JBM8EgdDuPrVk/hl4yrT6I6VavpYJmWSIEOwy486q1DIkqYpSlQVFKUoBSlKAVVv7pbaJO1hpHCrj13qySACScAbkmvmLy79t4gjL/AGSuAnpnrW2GHKV/BrihzkfUVs8M/wBzX1P61jVscL/3Qepph/YpDsX0jhkQOUUjOoHFSWbs8R1Etg4DHv2rq5khRBzl1A92M13C6PGDHso2xjGK1S/zLs62/wDL6M88QdeJlGJ9nJMY7O2sDPXz3HwFejicuAXtowoiSV8TEkBiQMDTudvKrPMtmna0KqWA5hUrt1zn1yQfjUapw97lZhJA7lVSMalOME40/M/KtzIjHFdPLaaFUikXmBxJnC5AJYY26jx7/Cg4o2h5Gt1REXLapcNkrqAxjwx39c+FStBZzLLFG0SlmAlEenJ78H1qRls5Je2IGkKEb4LFeh+FNArJxKV8otsnODEFTKQMBc5zpz3gdO+uW4urWkjqhSXSTGDuGOnVjPz+VSGDhRUTFbTl+6CdOn+WakSCyt4mlSOIKibuFBOMePpQFL7yks45ElUzTISX1SDZQqnbSg/MOoHr0q/d3q2qxkoWMhwO4fE/GoYvu+W3Vmghji1FUEiqASeuP67qusqFcMFx50BmreNHeStcSziITGNRhNHu5x+bxpFxjUVEluVLPp7DFtihYHoPDFTK9n7VI/syqysVedkUDOPGpI1sIeXy/Zk1nMenSNXdt49e7xoCBOLxmGR2jZSmABvhjoDYzjrv9K5fi+lI3EClXOSOYchdWkHGOuc7HHTrUwPDfbDEFt+fjB2XPhj126V2Y7GVyStu7ITn3SVPfnwO30poHN5fraMVMbMQoYY9ceG1eW1/7RePBywoALK4bOQGx4foTU5a3kZlLRO2kEjIJ09RnyryFbQBriEQgNkmRMYPjuKEFJOMEsyvbld106WJJBfT0wOnlmvJ+IS3DiOyOBrwX1BcjRq71OPl3VbeGwjDK8dsokbBDBRqbrjzNHSw0vE4tsJguh09nuBI7qElQcX025lWEtEq+8z4cty9e4x4d/j3VK/FDFGWmhAII2STUN1LDfA8P6FSSpY3CHtwZmQxCRSuogjGAa7iFnHmGMwAqe0oIyCdtxQHk9wRJaqh0iVizEjooUn+XwzXFreyTNKskCoUjWRQsmrUG1YHQYPZ8+tSXaW1wqJNKo7eF7YBJwQQPgSPjSKxtIpOZDBGjYx2VA9KAqJdvBZx3ktzzeZHqMQAAJ22XbIxnvzT74EcircwcodrWwYkLgAjqAd849avra26s7LBGGfZiEGW9a8W1t1QIsEQUdAEGOuf1A+VNAoJxnUp1WxRlRnYF+mBuBtuf9TXs/F5IGKNbKXQtrCyEgABTkHTvsw6gdK0ORD/AMpOufdHXp+5rj2O1KKns0OlDlRoGB6U0Cr7fJNG3LjVA4cRPrycrn3hjYbeJq9BKJoY5QMB1DYPdkZqOS0gcSfhqrSjS7qAGI7xmpEjSMsUXBc5PyA/QChB3SlKgClKUApSlAKUpQClKUApSlAKUpQClKUApSlAKUpQClKUApSlAK8IzXtKdA4IxQHBruuTgVdSvRIY7VzTrSrJUSKUpUgVjfZ/MDXVo3vRvn1x2T/9QfjWzWRw7bjl+P67qvHpmcv2TNeldYwM1zWd2aClKVIFBSlAdgYr2o67XpVJL5IPaUpVCBSlKAUpSgFKUoBSlKAUpSgFKUoBSlKAqcTXNmfIg1jV9BcR82B07yNq+frlzrdmc+xSlKwKClKUApSlAKt2FsJWMsu0Kbknv8qqrpLDUSB3kVbu7tHiSCAFYl6576lV2XhS2zi9ujcy9naNdlH71WpSjdlW23YpSlQQKUpQCop+cNLQBSwyN/Agj96lpUp07RfHNwlyRUuV4hxBtEix5dlxg4wQMD9amc8Vtb95Ty1djqZAeydsVMraHVh1BzV/ioAuIpRurKDWqySas7l5s3DpGNbzIAsLyqZckEZ6nvHrVnFU7QSwxw27wFih3kJGO/tDvzUXKuWlkZY2jDxOpAf+LIxuWOe/fAqfWm+zjl+UmzRpis4Q3xPvlTFG0SHV7xwe2fXs/I16YZeVIIEljBVdIaTcPn3up+PjT1L7K8TQwaVnmK4022tS5Uyc3J1Ak4wcZG3h4Vy8Vy0Ma8phKiLhy5Jznf8AiAHrvT0r7HE0sV6pKsreBzVHkO07zFXDc8acv/AAo6Zx+auIYrgdRIJdLiVy+Q5IOnG/p4Yp6l9hKmb/ABcf7Up8VqhWe9terYn8J1Z7dADnGpwRnqxyfPapVhuGeRnk0sZVlXfK7DdfTuqZYl3ZM1bst0qgYrwiBQSDmYO2r3QTsfl0q1bK6WsKyZ1iNQ2Tk5wM1nOCirsq1RLSg36b1ItvM3uxOf8ApNZkU2R0qyvD7lv+Hj1NTDhcijMsscY8SatxZZQkUK9COysUUnSCScdKvCOwg3eRp28B0rmfiBeMxQxrHGRgjvIqUkuy3FL9mfPxX05hthrBmVg0/YGNOpQMeur6VrT8cE7pBEpjVmZdK92CRufPSari1gXURCoLBQdz0X3e/uxXqQQp7kQHbMmxPvHbPXzrZ5Mb+BzXwRRXqSpKwRgYtnDEDDZxpzn614L6PKh1ZCzsniAQM137HbBCghABAXZiOhyO/rnv612tvCrBgnaBLAlmJyRgnc+FVvF9FfxIReq+nlRPIShfGQMKDjO/6V41/GGIVGZQqNnps3TapXtYHx2MYBHZdhsTkjY7jyNHtYHLFo/eADAOwBA6ZAOKJ4vofice2xc7lYbVzTF6bDf03rwX0ZVsqwZY3dkPUaT0+NTC3hDs4iUM7h2OTu3j1+nSvXijkzrQMShTqeh6jY1F4/oj8SOC6SeR0QN2Qpyehzn9MVPXEcMUQHLQLhQuxPQZwPqa7rOfG/xIdfApSlVIFKUoBSlKAUpSgFKUoBSlKAUpXowCM7igPKVqpZwn/h/U1YSyg/5Sn1rp/wANL7NODMKlfSpaW46Qx/5RUyxog2RR6CpXjP7HrPllikb3UY+grsWs5/4bD1r6CWQDpVGaXrV14y+WTwM427j3iB8a4KgHAOTUssmTgVS4leLw60MmxlfaMefj8K0WCESygjO4/fBE9jhbtneQjuHhWNbr+LH/AIx+tcDU7l3JLMcknvqzbr+LH/iH61Z66O/FjpH1NbXDBizX1P61i1uWAxZx+ma4sH7HmQ7PLq3eRleIjUBjBru2hMSENjJxsOgwMftUHEDuocsI8d3jnv8AhUliWMJ1EkZ2J9N/rmrqvbVHY79XZA/DnM/tAnYS8wtjHZ0kYI+X1FRnh8pmMY0CP2eKMyY3ypYnHh3fSuWu504iZSknsxcw6iRpB7jjOfeyOnfXgv7hSoaWMvyY5RHpwXLEggfIV07MD2Xh86RIYypkiTlxFFxvqB1Nk92Pqa7PC2WOSKJotDqADJHrKkJp7/n8T41GOJyoFldkkTRzJQq7xbgY+p/ymvTxC4jWRp3jjdEzytBYt2NWRv0B2+Bqdg9SwuknLa42By2Xye0Rp/TPzriLhVxyTG9wFR00ug3B7On9cGvE4nIx5bTRxsGPafTnSFz3EjqR314OLSy2siBfxnQ8tkIODo1bjOfHfFNgkn4TNMJMSxxmTVqCpgDKqNu/+Hfx+FW7yz9qSIa9PLOcYyD6/wBeNZj8QltIpFik5pUswkzkPhVPVm8Wxtn9a0r26lt0iMcYOs4LEZC+f7/Co2CO6s5DbusYV2e5SXBGwAZSc/KopeFTSavxkUPuwC431avUioPaJk4k2H14uGXlCUliNOw09MZ766t+I3U4hTKK0rjcAEgaGYjAJ6EDr41OwdDhs/tZB5Yj5KpzAva2ct86kfhTvDHEZIwIgFVgm7AZ6+XiPWoF4pdlj+GpKgdjYauznPXPXwHdU7X8scOqN47psjZFI6jOM9P+4zTYPJuEvMkiNKqq5dshd8t1B8u70xU4sG9guYGk7c4bLbnGRipLmYR3MPMflxBXdyTjpjr8zUHD71p42E0sZfSpwuBglckfDf5VGwRzcKlcuEuNn15LDLdrHf17uld/d0ugR64igcvqKdrdgx3/AK7qqWd9JHCi6lZnjRmlEpkCdoA6geh3z8D4VKnEp2mCa49gCBjeXMjLkeWADU7B3NwhpJXYTYWRmyNxgEg93pXB4feTKC7RRu/bJAzpbmK+PPpj4Vy3E7gQxuGQtIAXUAAxEnGk5OPn4V1DxC5ljWTKDS8aOoXOdUmk758N9tqbB79ylWOibssCpBz0LE93fvVqKze3nlnjfU0n8HQe9n+fzPjVOHiV2ZAGhZgWQAAAZB150nPTsjc4rwcYlWOTmRdvlKyYxsxBO4zk9O6mwbVKqQSkXs8TPkEIygnoSDkD5A/GrdVIFKUoBSlKAUpSgFKUoBSlKAUpSgFKUoBSlKAUpSgFKUoBSlKAUpSgFKUoBSlKAUpSgFeHFe1ywNTHsHmB40K4HWvKVoWFKUqQKyLLb7Q3w8h+iVr1iXLzcN4vNeNA0kEuBqU9Oyo+eR3/ADq8PlGc9UzextXFRWd5Ddx64X1DvBGCPUVYwDvWW4vZdM4Az0r0giu6VXkLI6V0V8K8KkVe0SeV6MnavK7UYFG6IPRtSlKyIFKUoBSlKAUpSgFKUoBSlKAUpSgFKUoBWPxG35U3MUdh9/Q1sVxLGssZRxlTVJw5Ihq0fPUqe6tXtnwd0PRqgriaadMxoUpSoApSlAKUpQClKUApSlAKUpQClKUArRiHt1hyv+LD7vmKzqltpzbzrINx3jxFTFl4OnsipVziUIWUTR7xy7gjxqnRqmRJU6FKUqCopSlAKV6qs7BVBYnuAq9Fw7SvMu3ES+Gd6lJstGLfQnUy8MtioLMCVwB/XhXkXDW0cy5cRJ59atidEsJGsxgRnG4+tZMs0kzapHLHzq8qRrLitsuf/q2P/mSn5D9qe2Wqf2dmvq29UKVXkU9j+EaH3rINkiRRUbcUuT0Kr6LVOlOTI9kidr25frM/wOP0qEkscsST4mvKVFlXJsUpSoIFKUoBSlKAUpSgFKUoBSlKAUpSgFKUoBSlKAUpSgFKUoBSlKAUpSgN2z7dvG3ioq4q1U4T2rFPIkfWr4GK9WDuKOhdAbCoZpMCvZZMCqM0tWJOZpaoTS5NdTS1HFGWOpqA4d0t4HuJjhEGSa+PvbuS/u2mk2HRV/KPCrfHOJG+uOTC3+zxnbH8R8aoxpVWzoxY/k6jSrlun4if4h+tRRpVqIYdP8Q/Wsmz0scKRuV9Bbrpt418FFYCDUyjxOK+jAwAPCufAu2fPwILm5WAAFS5O+B4V3BMsyZUEEHBB7jUd1bG4A0vpbGD5iu7eAQIRnUxOSfOrrn7P4dL4ev+kftcftjWxUggZ1dxI3I9cEGuFu7Izaw41ui74Pu5On4ZJrl+GQNJzek/M5nNAGr09MbVyeHM0xXmkQcmOIjAy2kt8uo+tbmZKbizuCIi6tqIIG41b/Wuhe2pO0qnbOfLr+lVZuFsYNCzMxVOXETheWpIJOe87D5VK/DQRIkU8kMci4KpjqF0gg+gG3lTQJDdWg7ZIBzo9056Zxj610Lm3jtHmjIMUa5OnwxmqkfCnil1R3CouCcLGAMkY2HoPqa5i4IgA5kpJ04OhQCezp3PUjvx400CxDxCFoS8yiIBiMZ1EbA5OOnWrUk0cSgyOqg9Mms6bhCXQcyXLM75DnSCNwBsO4gKN/M+NXLmzjuVj1lg0ZyrL1B/oCmgRScRijkVNDF2mEOB3ZIGo+W4qRb61ZSySA9OgOd8/wAj8qjHD4hJLJrYtJMkpJ7tJBCjy2+tV04HGiYWY9QcaBpbAI3Hee118h4U0C+lzA41I6ncLkeJxgfUUe5himWFnCu2CBjxzj9D8qqwcIghKt7zqyEOVGRpAGPpSawnluHl9o05dSAF6KO7PxY+poCwGtr3s7Sad8EePf6VUh4pbyR2kywsHumCY2yo8T5bj51PYWC2TMwfUWUKeyF6d58T4moouDwwrHiV/wAMR4O38Ax9e+mgWPbrUA/iDqBjByc5xt54Pyr1JbV2knRkJVBqfwXcj9TVJeENCyPBPh9aEtoHRQ4z5k6t66HBolk1JMRsFyVBOwx18PKmgWxeWxDHmKAOuoYruWVY3jTTlpGwB5AZJ/ryqoOD24iMStIqEAEA7nAIzn41Ymt8yQNH2RFlcDbskY29MD5U0DwX1scYk3LBQMHJJBI+gNcS3uhpSkDPHBtK4IGNs7DvwDvUVvwhLd0cTMWRgwwoG4Vl/wD0s+oqWSwLmQCd1Sb+1QAdo4wSPDIG/wC1NAe1WUZkfWowSztgncDffyFSC9ty6pzMMcYBBHXp+lRHh45c8ImcQyhxoAHZL5zv39SfjXklgZrp2kkPIJQ8sAdor0yfXHypoEyXttJp0yg6jgeexP6A/KvTeW46yqP+xb9ATVX7qwIz7S+uPSEYqNlCsoGO/ZjvXg4QhCc2Z30sG6AZwpUA/Omhoti8tyhcSrpGxP8A06v0INcvf2qI7tMoVBliegqo/CsAxpckI5BKlRn3Amx9BXr8FgZGTmOI9DIqbYXUNyPqfiaaBbju0kumgGzAEjcb4ODt5Go0vySWeHRCHKay4JJBx0617Bw+OC6NwrMXYuTn+8QcfDH1r02Q5IRJGVlkMqtjODk93xIpoHQvrZnCiZSSAfgc4/Q0F9bFdQlBG2NjvnpjxqonCtM76pm5DImoHGXIZmJPhu3dXo4ZKrwFbokQjSupBsANvX18hTQLS31sxTEoOvGPicCgvYWaPQdSSNo1DoDjIHx/lVSDhmhRG9wSNYd1AHa0tqX07s+ldpw4wxRQQv8Aho4k37iBtj/qwfnTQNCleIGCAMctjc+Ne1BApSlAKUzSgFKUoBSlKAUpSgFKUoBSlKAUpSgFKUoBSlKAUwKUpYPNIrzTXVKm2DjBppyMEbV3Sp5E2Yd/ay8Pn9usl7H/ABYx0x/L9OvjWpZ3MV3CJYWyp6g9QfA1YrAk0cK48mh+XbyjLjuGQ37gfOtE+ar5Mn+Dv4N+lVIOJ2lxOYY5ct3ZGA3p41U4rxZ7G+ggTlEPpLhwckFtOxz/ADrLi12aJp9GtXjDIrNl4n/toWOaAWqIXlkcEnZtJAOdqoTXd4rgAnlfeSprEp1Y1e7jHT40SJN/Sa7r577/ALjRKwS3YrEZMAH8EhgNL79Tny6GuoftCwVXnEJTmyRsyHAIVQQRk47/ABNS7YN+lfP3HGJJ5hDDEzK7qItJZHOYwwyc7dd/Kvb3iJf7O2czzezyXLRDKMVwNQ1YOc9M1FA36V8snGntIwlvcRzI08qh53L4CgEDJYdc+NXIuOTyXCJohUHljlHOtwwyWXyHp3GlEG7Ssfg/Fpr+RFk5B1xFyIs5jIOMNk9/UfvWxUdAUpSgFKUoBSlKAUpSgFKUoBSlKA8ZVdSrAEHuNZlzw1lJaDcflPUVqUqkoKXZDVnzhUqSGBBHca8r6Ca3inXEig+feKzpuGOuTE2oeB2Nc8sTXRm4tFCldSRvE2HUqfOuaxaKilKUApSlAKUpQClKUApSlAKUpQGjYstzbPaSHfqhrPZSjFWGCDgivY3aORXU4KnIq9xCMSxpeRe6www8DVu0a/tH+oz6V0iNIwVFLMe4VcTh2hdd1IIl8B1qEmyii2UlVnbSqknwFXYuHaV5l04iTwzua6a+it10WcQH99qpSSvK2qRix86nSL/jH+l176KBdFnGB/fIqjJI8rapGLHzrmlQ22VlNs0OF/iRXEP5l2/Ss+rfC30XqjucFf6+VQ3Scu5lX+8al/qTLcEyKlKVUzFKUoBSlKAUpSgFKUoBSlKAUpSgFKUoBSlKAUpSgFKUoBSlKAUpSgFKUoBSlKAUpSgN7gu9l6Of2q3LJgVR4S2mxP8AjP7V1NLXp4v0RvHo5ml671Qmlr2aXrUCKZGz3VoWPY0Ltk1jfaLiegGwtmwf+Kw/+v8AOrvG+JjhsHJhP+0yDb+4PGvklUk5O5PUmobNccLdnqJVmNK5jSrUaVk2eljxnqLgVKn9on+IfrXNdJ/aJ/iH61Q6ekfQWS67uIf3s/Let6sfhS5u8/lUn9q2KphX4nzUOijxEkaQzFUI7uhPnUtizNCcklc9knvFeXk7RYVFUkjJLdAKktpjMh1ABl2OOnTNVVe17Ot36looMl0nEDeLHlWYxFQDq0dAceRGfQmuBLeLKsXNneUQRvpMa41EtnUQNht5fOrX3gBxJrY6dGCAc76gMkfL9DXi8Si1BzbTJmNXZyF7KknSSQfWukwKxuL6GPnHnMI01So6BRqyOypxvtnx6Cu2kv4teozSSBMoI410t2ck5x11ZAHhjbrU/t9vK0aSwuA+GjMijDDPvDfbBI64O4rpOJRSAskU7IF1FgmQNtQHXO4weneKkFFbq61cl3uRuXDrDliuNhjT4+XdXiXN9c2jxcp3MsZw+grp7HXOMHfbHnV1eJxsuUhlZ9WgopQkbZ66sdPOh4nAbWWWMgtGmvQSNR2z0oDPb2u3gZLKKVI8syEQBSxCrsyhfHVvgdPStO8a7VIzbLnJ7ewyB5Z+NQLxTkws12ra1YhlVAugYB3y2Dse458tjVye6it1QyMe3soAyT/X71AMx4rmG6uZxA0m8hh0rko2kb7+Pj5Y76CXiWgBOaxDnJaMDKYG4yB2vAeuaupPcSyu0Qi5SS8sq2QxwcE5/bG+POuW4mqRs7206gMVOdHd131Y+vpUgqCbiRuG0CXQVOzx7Kda43x4FvGks3EgUGmQMJG91Mqy8zGOn5fT41bPFYAC5jlEeSOYQNJOM4656eWK7l4hCoQRurGQEqwwVGCBuc+YoCpG/E9UrHU2c8sMoA9/bIxkDHmTjfrU1y0x4WhnGCXQS/4C4DZ/6evxruLiKSWK3IR31PywFXBLatO2T0z41y/E4MKssMgV25bBguAS2nB3338M1AIIL2Q3sbM85il5gCmLC5GCuDjfYN31FyrqGSSblO41TcoKu8ZLk6sb5yO/+dXPvW3VNUiSRrsV1AdoE6cjB8f1qeO8ieYQnUkhGdLDfpn+fyPhQGckvEtJ/tiol3YxgEx4Xcbdclu6nO4kZpNCyAF1wHTZRzACM46afX1q7JfiN5sxsyxuI+zgb6Qx3JAAwR314nEopbeSeOOQxJFzS+AARp1Y65zjyoCtzOIa2D80N/wwkYKsdRzqONhjHh864trjiKvmYTvH2S34W47W4G2Tt4Z6VcN1NbRGa85XL0gjl7EMSAF3O/XrtXH3xa431j8Nn6A9CQV2PXY/LrUgrJeX7GBFSUymNNavHpGe0GPToMr0ruF+JgKHywEiBiUAJXmEE9Py4qwOK27FgqSMy4GkAZyQpA69+ofI+FeNxaBJFjeOVW1BWB05Qk43336jpmgKiS3j205uBICBG0WtNJEmroNh36R8a05ZZHtWe1GX7sjz3qu9/G8TukbZjXmrrAw6g7ld/wBcdRV8bjbpUAwL+C4mfXJAzym2UA8nV29THAbovdvU00vExJc6eYDhhGqx5A/KQcfP41s0pYMe5biMcrIkkxjBbS4jDMTtgHA6dfDzNSrJeZkzzjLhuzyxyxuNODjf5nv8q06UsFGYzHhye0AByyiQDw1Cq8N9I95zNU5gcvoTldnAAxg43JwT1761SAylWAIOxB769wPChBjaJouISvDao0jTHDtBjC6euv8AauWubxDAHkuQkkgUnlDXnluWAGOmQN8eNbdeFVJUlQSpyCR0PSlkmQZeJaHzzRPjsqsYKEaNznHXOds+G1LZ+ISvoeS4Vc5D8sKfd6br4+VbFKWDEaTi3K1qZM8k7aB7/Kz0x+b+WKmkuOIRXGWjLpltlQkHZcdBnrqrVpSwZaTSpPbyzhlkKy8wY/g1DHTwJGPU1qV5pGotgaiME43x/Rr2oIFKUoBSlKAUpSgFKUoBSlKAUpSgFKUoBSlKAUpSgFKUoBSlKAVBc2Vtd49ohVyOh6EfEb1PSiddDszLjgdpJCFgTkyL0dSST6nqf1FQQ8RnsZhb8UXb+CcDYjz/AK/nW1UVxbxXMRjmQMp+nmK0U/iRRw+YnklzbRhS80ShxlcsNx4ipEZJEDoysp3BByDWXCiWPCwlu8kczSyIWA6EMcFtug6478+dSXnEbbh3EWifUVkRXOgDCsc5JGfDB2qOF9F26Vs0cDfamB4UVgyhlIIIyCO+vaoBio3hjkkjkdAWjyUPhkYNSVAwlmklWMkLEudIOksx6DPcKlKwdpDFG7uiANIcsfE4x+grvA8Ko+0i3t47mRyIGcxuGJbSd8EbZ6jGCO+uJeOWCIWWVpGHRRGwz8SMVPCT6IckuzvUljayJbgRwWqhTkFiTjIUb7nBHzqdJyqtzsdmMSal71rNtFu75J5Li2XkzHUqmQowOnTkYHhjr19KuS2L3Fo8LyGLUixdhixCA7jJ6kjIz51LSWiU01Z1Z8SivYpHhSReWASJFwdxkfSqMfGpoxbS3cUawzwvLmMksoUA/vVq34UlvLIyzzFX05Ut4Aj5YI28q5u+DwzWaQxkq0UTRRknOAQAc+PQVXRJ6ONWg1CTmRMhwwkXBHZ1A+hArh+PWiwpNonaN4xJkJ7qk4Gd/GpF4Nal1kl1yyB1kLO2ckDA+ArwcFtBbtB+IY2jWPBbooOR9aaAbjdkrTAs/wCFn+H38Np7PjuQPjU0XEYZJo4SskUjqzhZF0nAIB/WovuWz/G7LYm3IBxg6tWR8RmvJ+C2txp5zSyFVZcu2SQTk9fSmgSx8TtpL1rVS2sMU1Y7JYDJGfGrlUoOFW1vdNcRKwYkkjO2T1NXahkClKUApSlAKUpQClKUB46q64dQw8CM1Sm4ZG2TESh8Ooq9SqyipdkNJmBPbS257a7fmHSoq+jIDAgjIPUGqFzw1WBaDZvynoa554Wtoo4/Rl0r1lZGKsCCOoNeVgUFKUoBSlKAUpSgFKUoBWvBEtpaul1KuiTcL/KsihJJyTk+dTF0XhJRL7cQSFSlpCEH5j1NUpJXlbVI5Y+JrmlG2yHNsUpSoKilKUB6jFHV16qcirvFVHPSQdJFBqjV/inZS2Q+8qb/AE/lVl0zSP6soUpSqmYpSlAKUpQClKUApSlAKUpQClKUApSlAKUpQClKUApSlAKUpQClKUApSlAKUpQClKUBqWb6LJR4kn61FNL1rhX0QIvlUG8jeVepjVRR0LoAGRvKueJX0fC7TmEBpX2jTxPj6CpLq5h4daNPMemyr3sfAV8ZdXM1/ctPO2WOwHco8BVmzWEOTOJJJLid5pmLSOckmpI0rxEqzGlZtnoY8Z7GlTdK8Ax0r2qHYlQrpP7RP8Q/Wua6T+0T/EP1qCWfUcI/3h/8H7itasG0m5Fwrnp0PpW6CGAIOQehqmF/jR81DohuY4nUGVtGOhBxXcKIkYEe6nfOc5qvfRM5VghkGMYB6b1JZxskbal0hjkL4VCf+Z0dLX+X2cm2tHcxEKZA3NxntZz18a5+7ojPrJbQI0jEeSBhSTv49fpVdrO7F57WrISZCpjxvoIx72fINjHdUIs5VmESREOtvFiTVsj6m1HzP9d9dBiXJuGRPC0adkMNOWJbSuQSF326VLLw+3l1a0OHGlgGIB2x08cbVnPBc26LKiFZEXtDVnnSahg/LVv5+VSGyuI1kCoZpNGEkMpXHYwQcb7tk/HrtQFkcLhEusNKNsYEhHx6+Q+VeJwu0ijGsMwQHd2OPd0k49NqpJa3AblSW5ePJcBcKPdwBjPjk9fCkVvxF7VoSMJKhDazuOxjY5znP71ILaWNjdIWXVJ1BfW2TkDIJ9APlVuW3imVRIgYL08qybixvHjdYY9CEsY1L5KHSoHfgbhjnfHxrQvYbiVIhC+nSe2AcFh4Z+fzqAc8uylvCA+ZQ4YoGONQ7yOmelSS2FvKRrVsgschiOvX9KgltZWt7iMLky3Abrjs5XP0BqtLw+7Jmjhblwshxht85JAHh1HwGO+gLcfC4F1h9TKWJC6jhdsdM9cd9dfddoc6oy2TklmJz06/5R8qpyWPEGKaZwMI4H90l0I799ga6W0uvbIH5YRE05w2TjBzuT49wG/WgNEW0QTRp7PM5mM/xatWfnUH3daTMZApOWySGOCQ2f1r2whuYkcTyZJ93Jzj4/IeeM99Zgima1iItpC1vHEuc7gqwL48c4I86Ati2sLcCC5kDSYB7bHpqyNu4ZH0q7HawxyCRU7eMaicnpj9qz76zuJ7qV0SQB4VQaZABkFj2vEbj61HLZXrSSsqKCwdcqcZBGBuT6bbYoDQewieZ3fV2mDgAkENjSTn0A+Vdw2UEEYSJCEAC4ySCAMY+VZtzw245kggGIScqgPfpAz123Brl7S7lW5EYYS4dTKX9/MYAH+bf4UBojh1vpKlWYEBRqcnSAQQB4bgfKvDw21bGqMsRtksSepP7mqdza391pLcsFVcDUPTGwOzdd/Duo1lfHRmQMgMmUGxwXBAznfYGgLv3dbb4jIJIJIYg5AAH/1FcScOsxhpA3UAkue0Sds+O+KovYXhljaNdKK5KoWzoGpTjOduh6Z64rp7W4SyuFdSZHhaMnVnmyE4VvLr8PhUgvNw+LlyLHleYNBJJOFJ3A8O+rMactSuotuTv5npXQzjc5NKrZApUbTwp70qD41C3ELdf48+gqrkl8kWi1SqDcVjHuxsfXaoX4rKfcjRfXeqvLFEckatKw3vrl/+IR6DFQtI7+87H1NUedfBHM3mmiT3pFHxqJr+2X/iZ9ATWJSqPO/gjmzWfikQ9xHb1wKhbirn3IlHqc1n0qjyyZHJltuJXB6Mq+gqM3lw3/Fb4VBSq85P5ItkhuJj1lf51zzZPzt865pUWyLOuY/52+deiaUdJG+dcUpbFk63lwvSVj671OnFJl95Vb6VRpUqcl8k2zVj4pEffRl9N6sJeW79JR8dqwqVos0l2TzZ9GGDDKkEeVe184GZTlWI9DU8d9cJ/wATUPBt6us6+S3M3KVmJxVv+JED5qcVYTiUDdSy+orRZIv5LckW6VGk8UnuSKfLNSVdNMkUpSpApSlAKUpQClKUApSlAKUpQClKUBE8Cs5cF0Y9Sjlc+uK5e0gkgaF0DI3XO5J8c+NT0qbY7MGGe44LI0NxG8tpnsSL/D/XhWtbXttdj8CVWPh0PyqcgEYIyKzbvgdtMdcGbeXqCnT5fyxV7jLvRnUo9bLt1dQ2kXMnfSO4d59BWbZz319cS3CQxraOmnRL/GO7cd/n09etLbg0jT83iM3tGjZFJJHxz+n61xxi2uLu4McVszpHAwUh9I1t0Pwx9an8Y6RK5N29Fq45EaxrxAwRRaiUhDFgW7ySQCT8KngtbKRFlhgiKncELWbd213excPkEEicgksFlCPgpjOe7eubvht1dNnluvLtgia5cnXqBzkeWd6pf9LtI3qVh+y8VUX0KaDFO0xUk7jUOzg58fKozw3iqmMpOrSBo+22wUBGU7d+CR64qKJPoKV821hxG3tpkVHlDQaAeZuCHY58zgirVnZ3g4wt28YjjbXrAbqDjTnJJP0x3UoG1SlKggUpSgFKUoBSlKAUpSgFKUoBSlKAUpSgFKUoCC6tUuU32YdGrFlieGQpIMEV9DVa9tRcRbbOvQ/tWOTHy2iso2YlKEEEg7EUrkMhSlKAUpSgFKUoBSlKAUpSgFKUoBSlergMMjIzuPGhKL1lbpEntVzso3QeNVbmdriZpG2z0HgK7vLo3LqQulVGAtV6s38IvKSrihSlKqZilKUApSlAKUpQClKUApSlAKUpQClKUApSlAKUpQClKUApSlAKUpQClKUApSlAKUr1RkgVMVbSJWyQkucDpXcs0Fjbma4bSo6DvY+AqOe4hsLczTnbuA6k+VfL3t5NxG5MsmyjZEHRRXq3SNm6RxfXM3ErkzSnA6Inco8K8jtie/6VLFFVuKOsnIp/iZx6IY7Qn+L6VYFqQPe+lWFXSK9rOwvPzrplf2Y/mHyp7MfzD5VYpSyf+YeR9lf2Y/mHyr1LY617X8Q7vOp69X319RQf8wz/AGXKsW15Lb9kdpPymq9K402naM+jXj4nC3vhkPzFWEuYH92VPnisClarM/ktzZ9IN+m9K+bBx0rsTSr0lcejGr+/+E8z6GlYPtc4/wCM/wATmvRfXI/4p+QqfehzRu0rEHELj/mD5V7943H5l+VT7ok80bVKxvvK48V/y0+85/7vyp7ojmjZpWN953H935U+8rjxX5U90RzRs0rF+8bj8y/KvDxC4/OB8Ke6I5I26Vhm+uT/AMU/IVyby4P/ABm+BqPfEjmjepXz5uJT1lc/9RqMsW6kn1qPevocz6JpY196RR6kCozd269Zl+G9YO1Kh539EczZbiNsOjE+gqNuKRD3UY/SsqlV90iOTNFuKn+GIfE1G3E5z0VB8KpUqvsk/kcmWGvbluspHptULO7++7N6nNc0qjk38kWKUpUEClKUApSlAKUpQClKUApSlAKUpQClKUApSlAKUpQClKUApSlAKljuJo/clYDwztUVKlNoWXU4nMvvBW+GKnTiqH342HpvWXSrrLJFuTNxL63f/iAH+9tU4IYZUgjxFfOV6rFDlWKnxBxWizv5J5n0dKw0vrhP+KT671OnFZB76K3ptV1miy3NGrSqKcUhPvq6/WrUU8cwzG2R6GtFJPom0ySlM0zViRSmaZoBSmaZoBSmaZoBSmaZoBSmaZoBSmaZoBSmaZoBSmaZoBSmaZoBSmaZoBSmaZoBSmaZoBSmaZoBSmaZoBSmaZoBSmaZoBSmaZoBSmaZoDI4nBy5w491/wBapVtcQQSWj+K9oVi1x5Y1IykqYpSlZFRSlKAUpSgFKUoBSlKAUpSgFKUoBSlKAUpSgFKUoBSlKAUpSgFKUoBSlKAUpSgFKUoBSlKAUpSgFKUoBSlKAUpSgFKUoBSlKAVWu+Jw8PUkjmSnZUB/WoOI3skQWO3A1udOs91U5eH64pBnLxqJCxO5znP6V1YcTvkzfHj2myvLeTcQ1vOwL52AGAB4CvYoqntbHHDjckKdTYHiB/3qWKOt5Mp5LUZUjyKOrSqFFFAAr2szjbsUpSoIFKUoBXq++vqK8r1ffX1FS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0" tIns="45720" rIns="9143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96752"/>
            <a:ext cx="5064497" cy="26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664940" y="1236036"/>
            <a:ext cx="1229804" cy="400110"/>
          </a:xfrm>
          <a:prstGeom prst="rect">
            <a:avLst/>
          </a:prstGeom>
          <a:noFill/>
        </p:spPr>
        <p:txBody>
          <a:bodyPr wrap="none" lIns="91430" tIns="45720" rIns="91430" bIns="45720" rtlCol="0">
            <a:spAutoFit/>
          </a:bodyPr>
          <a:lstStyle/>
          <a:p>
            <a:r>
              <a:rPr lang="ru-RU" sz="2000" dirty="0"/>
              <a:t>Баннер 1</a:t>
            </a:r>
          </a:p>
        </p:txBody>
      </p:sp>
      <p:sp>
        <p:nvSpPr>
          <p:cNvPr id="6" name="AutoShape 6" descr="data:image/jpeg;base64,/9j/4AAQSkZJRgABAQAAAQABAAD/4gIoSUNDX1BST0ZJTEUAAQEAAAIYAAAAAAQwAABtbnRyUkdCIFhZWiAAAAAAAAAAAAAAAABhY3NwAAAAAAAAAAAAAAAAAAAAAAAAAAAAAAAAAAAAAQAA9tYAAQAAAADTLQAAAAAAAAAAAAAAAAAAAAAAAAAAAAAAAAAAAAAAAAAAAAAAAAAAAAAAAAAAAAAAAAAAAAlkZXNjAAAA8AAAAHRyWFlaAAABZAAAABRnWFlaAAABeAAAABRiWFlaAAABjAAAABRyVFJDAAABoAAAAChnVFJDAAABoAAAAChiVFJDAAABoAAAACh3dHB0AAAByAAAABRjcHJ0AAAB3AAAADxtbHVjAAAAAAAAAAEAAAAMZW5VUwAAAFgAAAAcAHMAUgBHAEIAAAAAAAAAAAAAAAAAAAAAAAAAAAAAAAAAAAAAAAAAAAAAAAAAAAAAAAAAAAAAAAAAAAAAAAAAAAAAAAAAAAAAAAAAAAAAAAAAAAAAAAAAAFhZWiAAAAAAAABvogAAOPUAAAOQWFlaIAAAAAAAAGKZAAC3hQAAGNpYWVogAAAAAAAAJKAAAA+EAAC2z3BhcmEAAAAAAAQAAAACZmYAAPKnAAANWQAAE9AAAApbAAAAAAAAAABYWVogAAAAAAAA9tYAAQAAAADTLW1sdWMAAAAAAAAAAQAAAAxlblVTAAAAIAAAABwARwBvAG8AZwBsAGUAIABJAG4AYwAuACAAMgAwADEANv/bAEMAEAsMDgwKEA4NDhIREBMYKBoYFhYYMSMlHSg6Mz08OTM4N0BIXE5ARFdFNzhQbVFXX2JnaGc+TXF5cGR4XGVnY//bAEMBERISGBUYLxoaL2NCOEJjY2NjY2NjY2NjY2NjY2NjY2NjY2NjY2NjY2NjY2NjY2NjY2NjY2NjY2NjY2NjY2NjY//AABEIAoAFAAMBIgACEQEDEQH/xAAbAAEAAgMBAQAAAAAAAAAAAAAABAUCAwYBB//EAFMQAAEEAQMBBQYDBgIGCAQBDQEAAgMEEQUSITEGE0FRYRQiMnGBkVKhsRUjM0LB0XLwFiQ1Q2LhBzRTc4KSsvElNkSiwiYXVGNkg5PSN1V0o7P/xAAaAQEAAwEBAQAAAAAAAAAAAAAAAQIDBAUG/8QAMxEAAgICAgICAgECBgEDBQAAAAECEQMhEjEEE0FRIjJhFCMFQnGBkaHwwdHhM1JisfH/2gAMAwEAAhEDEQA/APERF6h5gRYl7QcEjKd4z8QQGSLHvGfiCd4z8QSyTJFj3jPxBO8Z+IJZBkix7xn4gge0nAIygMkRegFxwASfIIDxFkY3tGXMcB6heAEnAGT5BAeIsjG9oy5jgPMhYoAiIgCIiAIiIAiIgCIiAIiIAiycxzHbXNId5Ecrx7HMdte0td5EYSyTxERCAiIgCIiAIvWtc9waxpcT4AZXrWOe7a1pc7yA5QGKIiAIiIAiIgCIiAIiIAiIgCIiAIiIAiIgCIiAIiIAiIgCIiAIiIAiIgCIiAIiIAiIgCIiAIiIAiIgCIiAIiIAiLYyCZ/wxPPyCi0iaZrRSmabcf0gcPnwt7NFuO6hjPm7+yq8kF2yeEn8Fcit2aDIfjnaPkMrezQYR8c0h+QAVH5GNfJdYpFCi6RujU29Wud83Lc3TabekDT8+Vm/KgT6JHKr0AnoMrrW1a7fhhjH/hWwRsHRjR8gqvy18It6H9nICKR3wxuPyC2Np2XdK8p/8JXWoq/1b+ET6F9nLN0y47pA76kBbG6PcPWNrfm4LpUVf6qZb0ROeGh2j1fEPqf7LMaDL/NMwfIEq+RV/qchPpiUo0DzsfZn/NZjQY/GZ30Ct0Vffk+yfVH6KoaFXHWSQ/ZZjRKo6l5+qskUe6f2T64/RXjRqY/lcf8AxLIaRTH+7P3KnIo9s/snhH6IY0qmP9yPuV6NNpj/AOnb+aloo9kvscY/RGGn1B/9Oz7L32GqP/p4/wDyqQijnL7J4o0ex1v/ANHi/wDIFl7LXH/08X/kC2oo5MUjV7PAP9zH/wCQL3uYh/umf+ULYiWxSMO6j/7Nv2Xuxg/kb9lkii2SebW/hH2TA8gvUQDA8kx6IiAYTA9ERAMD0TA9ERAMD0TA9ERAMD0TA9ERAMD0TA9ERAMD0TA9ERAMD0TA9ERAMD0TA9ERAMD0TA9ERAMD0TA9ERAMD0TA9ERAaZasUnJbg+YUWTT3jmNwcPI8FWCKHFMpLHGXZTPiez4mEfRYK8Wt0Mb/AImNP0VOBk8H0ynRWjqUJ8CPkVrOns8HuHzUcWUeGRXopx04+Ev/ANqxOnyeD2pxZX1S+iGilGhN5sP1WJpTj+UH6qKZHCX0R0W01pm9Yz9FrLS34gR81FFWmjxERCAiIgC8K9Q9EBToiL6EGDPjk/xf/hCzws4IO83Ebc7jnLAfBq2mqQWj93z/APqx5fJebP8AxHHCTi/g64+NKSTRGOA0nHTlI2GU++7umA4PHvH09FJdVIAz3eMjOIx5/JSe7iLf4bcnnJiH9lx+R/iaaqH/AEbYvEp3IrXs7s/u396wnAGPeH90aQ5oOMZ81ZCKIH+Gzg9REP7KLHWLmAju8esYP9E8b/E0lxn/ANk5fFvaNGFhJ8cX+L+hUsVXFxH7vj/9WP7LVYg7vaTszvGNrAPBy7Mf+IY8klFGEvGlFWzBWGhc6rD9f0VerDQv9qw/X9F6E/1Zzw/ZHRarC2xp88bR77W7h9OVSdm4O8vOlI4ib+Z4/urtkv8A8XmgP80TXD7lRacI03T7kh4Ic7HyHRckZVFx+zplG5KX0Z6+Wu0lzm4wXN/Vc2ynYfAZ2xExDq7wV/qnPZ2M+OGLCl/8sSfJ36q8JOMf9yk48pf7FBBBLYfshYXuxnAXsteaKYRSRlshxhp9V0ejVW0IozNxPYPA8QMZwoGsf7fi+bP1Wiy3JpdFHjqNsrLFWeqWieMsLumfFex07EsJmjic6MZy75LpNZ02XUHQmNzW7Ac7vXC9r030tGnikcC7a88fJV934p/JPp2/o5VjHyPDGNLnHoAMlSzpF4M3Gu75ZGVadmoWCGay4e8DtB8hjJUSPX7Qtd5IQ6In+GAOnzVnOTbUV0QoRSTkVbY3ulETWneTgN8crZPVnrvayaMsc7oPNTRaZc1uCZsXd5kbkZ6nPVXlqkZdThsvx3UTMnzyksri1YjjUk6OYmpWYGNfLE5jXHAz4rGxUsVg0zxOYHdM+KlahqEl23jd+5D/AHG46K31+u+0+pDGPec4/TpynNqr+SOCd0c/BSs2GF8MLntHGQsYK81iQshjL3tGSB4LsajIoYXVoTnuRg/PCo+zn+05/wDAf1CqsrabLPEk0jA6mwPb7VRbJaj93dnqR5hRNQhuGR1m1EWbz1PT5KzqVGu1S3cn4hhkcRnxOVv7RuD9OicOjng/kojJKSSJcW4ts5lb4adieJ0kURcxvUjwWhdL2bIbpsxIyBIT+QWuSbirRljjydMpY9Luyxd4yu4tPTwyor2uY4tcC1w4IPUK3g1y0bzdzh3TnbdgaOAt3aaFjZYZw3l3DvXCqpyUql8lnCPG4lZX023ZYHxQuLT0J4ytdmlYq47+JzAeh8FeNn1a3DH7NC2swDqccjw6qVqDJDocgslr5QzJI6Zyq+1pqy3rTWjnaUVtrhbrxFzYzy7w46qbHqLZJD7FQa21ICNwOceZCl6L/sOz83/+kL3Q6rKcLbE/Ek5DWDxAUSmndkxi9UUFivNWeGzxljiM4KzrUbNoZhhc5vn4K11+PvtVrxZxvAbn5lStXuu0yCGvUAYSOpGcAK3sbSrtlfWk3fSKCzRs1RmaFzW+fgsK9aay4tgjLyBkgLotIuO1SCeC0A4gDJxjIKjdn4+51O1H12At+xT2tJ32h602q6ZRyMdFI5jxtc04IPgttinYrNDp4nMB4BKuLmg2LFuWVskYD3EgHK29qP8Aq0A/4j+ilZbaSHqpNs5tERbGIREQBERAEREAREQBERAEREAREQBERAEREAREQBERAEREAREQBERAERSIaNmf4IXY8yMBQ5JdkpN9EdFaxaFM7+JIxnoOVLj0Ou3+I97/AMllLyIL5LrFJnPrOOGWX+HG53yGV1MVCrD8EDM+ZGT+akAY6LGXlr4RosH2zmI9JuP/AN1t/wARwpMegzH45WN+Qyr5Fk/Jm+i6wxKqPQYB/Elkd8sBSY9Lps6Qhx/4iSpiLJ5Zvtl1jivg1sgij+CJjfkMLZjCIqW2WoIiKCQiIgCIiAIiIAiIgCIiAIiIAi5cV5u0WpW++syRVKz+7YyM4yfNe0b1nR71vTpzLcjiYJIsDL8ccfn+SmiTp0VJS7Rsu2xXZSsg7triW8MPr5LG32nhq2J4jVneIXFrntHu5SmQXqKpt69DWjrbIJZ5rLA9kUYy7GMrMa3XdpD9Ra15YzhzOjgfJKBZoqWp2ijsXIK7qdiIznDHSNwDxlWd23DRqPsznEbBzjqfQJQN6Ko0/X4btjuHwTV5CzewSDG9vmFFHayExiX2G13ROO82+71x1SmDoUVXqWtw0JI4Wwy2J5G7xHEMkDzKwPaKp+yTqDGvcxrtjmdHNKUwW6Knqdoa9m4K3czRF4LonPbgSD0Whvaljpu5/Z9zvcZ2bOQPPCUwX6KktdpYa88sbKs8zYMCWRjeGH1VxDKyeFksZyx7Q5p9CooGaKpdr9ZmnS3XteGxymLb4ud6KfBZbPSZZY1217N4b49OiUDeioGdqGPn7gafb73qWbOQPPClwa5BLTt2DG9nsri2RjuuVNMFoippe0UMTa+a8xfYj7yNjRknyH1WcOv15dOsWzFIx1Y4kicMOBSmC2RVljW68FinAWuMloAgD+UHpn/PgtEnaOCOy9ns8xgZJ3T5wPdDvJKYLpFXu1eFusN00tcJHN3B3geM4XkWswS6rPQAcHQML3PPw8Yz+qUCxRUcHaaGWxE01bEcMz9sczm+64qZr7nM0S25ri1wj4IPKUCwRcTQ1Cav2a1GKSR5lG0sJPOHgf0UzRdROlaLYlt95KY7BjPOTn6pRJ1SKul1iCPVodOw50sgzkdG8E8/ZYxa1DLp1q4I3hlZ7mOHicY/ulEFmiqreuQ169WRsMs0tpofHCwZdjGVqPaSsNMN0xSDZJ3b4zw5rv8AISmC6RQBq0PtFphY8R1W5klI93Pl81Dp9pa9m1HC+vPA2b+FJIMNelMF2ipX9omC9LUjp2JXRP2OcxuQOeq8udpa9WzJE2vNM2E4lkjGWsKUC7Ra688dmBk0Lt0bxuafRU0vaeCN0zWVbEhheWyFjchoHiT/AJ6JQL1FV3NbgrwVpIo5LDrIzFHGMuI8f1Wodoaz9Lntuhkb3LtkkR4cClMFyioIJ4NO1WtUdPPYkljDYg7GIm+APn06qYdbrtp27L2uaytIYyD1cRjp90oFmiqrGuwQUK1nu5JH2hmKFoy4rW3tJWOnzWTFK10DgySJww5pKUC5RUtPtFHZvQ1XU7ELps7TI3AOAT/ReW+01etZlibXnmjhO2WVjctYUpgu0VbqGsw0q1ecRvnbYOGCPknjK0Ve0MVh1hrqs8ToIjK5sgwcBKBcoquvrcVl9RkUMrnWWl+APgbnGSo03amrFO9ognfAx+x07W+6ClMF6vC0OGCAR6qtta3XrahWqOa5xsAOa8dME4CyfrEDNZbpm1xlIyXDoOM4UUKJEtKN/LPcPp0UGaB8J94ceY6LQ/tTWbKSK85rB/dmwG+5lXrmhzSHDIPgVVwMp4k+ikRSLVYwnc3lh/JR1k1RySTTphD0RD0Qgp0RF9CCObU0M0jY5C0Z6D5BeG9ZJBMzsjotE4/1mXPmP0CwwPJeDnjD2StHrYv8N8jJBTjkpMlOvWnDBmcQrieUxxAse4knHJXO7R5LN07yMOkJHqVzSxQcoutI7MP+H5scWpTuy/rTOlY4veQQ7HB9Aqdt6ywYbM4ALQ2d7eGyEePBWGB5IsUFOTrTGX/D804pRnTJYvWQSe+dkoLU00rGySFwznn5H+6iYHktlcATs+Z/QrpwRh7FSOPL/hvkY4OcslpE9WGhcarDn1/RV69BIOQcH0XuyVqjyounZ0NyfuO0sDs8OaGn65C3dpJ9lARNPMjsH5Dn+y5guJOSST5lHOc74nE/MrL07T+jX26a+zpNTI/0dj58GLdoRYNGb3hG0FxOenVcqXuIwXEjyygc4DAcceWVDw/jVj27su6943u0ET+kbdwYPTB5WGrn/wCPRfNn6qnBIOQcH0QuJOSST5qyx07X0V9lqmdB2knlifXEUr2ZDs7XEeS2adK6TQZzJI57sP5ccnoubc5zviJPzKBzgMBxA8sqPV+KRb2/lZednLccfeVpHAbzubnxPiFti7PNZb3vlDoAc7ccn0K51ZmaQt2mR5b5bjhS8bu4urIWRVTRZyeyt12uyo0BjZGgkHIJyrHU7rqmrVjvPdluHjPHXquYBwcjgr0uLviJPzR4rewslLRda7TbFajsxAbZHe8B5+f1VzqNyOlWMxAMgG1g9SuNL3EYLiR814XOd8TifmVV4bq30SstXS7Oj7OyOkhtPkdlzn5JPyUXs5j9pzZP8h/UKmDnN6OI+RQOc05BIPopeLv+SFk6/gve0F5o/wBTgwBndJjzPOP6rbrpH7Jr4Pi39FzhJJyeSvS5xGC4kepRYqqvgPJdni6bs3j9nTbuneHP2C5lX+h2oIdOmZJKxji4kAnrwEzJuIwupHsGhN9rbO2djq4duGOpWOsXYJNRrxkh8UTwXkcjr0VJ3j25DXuDT4A8LBFjd3Jh5FVJHWarVs3WxmpYa2PHI3EA+vC8liazQZIY5BIWMIJB6kdVy4lka3aJHBvkDwsQ5wGA4geWVX0v7Le1fR03ZzadMkD8YMhznywFDkv+2a5AGHEMb8N9fVUoc4DAcQPIFeAkHI4Kt6ttlfbpIu+0Mhi1KCRvVgDh8wVNt14dbqxSwyhr2+fOPQrmC4u+Ik/Nete5hyxxafMHCerSp7Q9m3a0zpqsEOh1JZZpA6R3l4+QCh9nZDJqFiR3Vzcn7qkc9zzl7i4+ZOUa4t+EkfJPVp29sezapaRO1K3YbqFhrLEoaHnADyAFadpjmrBz/Mf0XOEknJ5K9LnO+JxPzKn17T+iOemvs8REWpmEREAREQBERAEREARMHyXuD5JYPEREAREQBERAEREAREQBEXoBJwASfRAeIpMWn2pvghdjzPCnwaC84M8ob6MGfzWcssI9suoSfRTrOOGWV2I43PPoMrpYdLqQ4xHuPm7lS2ta0YaAB5Bc8vKX+VGqwP5Oeg0WzJzIWxD1OSp8OiV2fxHOkP2Cs0WEvInI1WKKNMVSvD/DhY0+eOfutyIsW2+y6SXQREUEhERAEREAREQBERAEREAREQBERAEREAREQBERAEREByta+zs/q16C6x7YZ397HIG5HK3aI5+p69a1URuZXDO7j3DG7p/b810T42SDEjGvHk4ZXoAaAGgADwCmyTndGnZVt69PMSI2WC4nGeMuVP8AtWs/RNSje5ws25TIGbTgZcD1XaW6kVqrNXd7jZRhxbgFIKcENeOERtIY0NBLRk4GFNg490rY7mnW32Zq1d9URidjc7XAYI5B/wAlZyy1YuzVsxvsE25Ts71vL3DGSMeHz8l1VOhDUox1AO8jZ07wAreYoyGgsaQ3oCOiWCiutLdU0BpHI3A/+ULb2vgkn0N/dAkxvDyB5c/3V0WtJBLQSOhI6L1RZBRVtbrahejiqVu8/ckvmLcGLjp0+n1VWAf9A2DHPej/AP6Lr2RRx52Ma3PXaMZTu2bdmxu3yxwlknNS2I9J7TOt3dzYJ67Wsk2kgEAZHHy/NVdkOl0PU7gY6OGzaDowRjjJ5/Ndy+NkjcPY1w8nDKga5prtT001YntjJIIJHHClMFJJci1bV9IZTY4OrndKC0jZjGQft+amxD/8t5j/APsn9Wq8jiZHyGtDiOSByVltbu3bRu6ZxyosHFanffZ/aUVq1LE9jtsVZjMB48yccrqdGIOjUsf9gz/0hSjFGXl5jaXEYzjlZABoAaAAPAI2DgoaslupqL5QfZ6pkewebz4/QLsdG/2RU/7pv6KWGMDS0Mbg9RjqvQABgDA8gjYKGAf/AJb2T/8Aso/VqrNbryRa1JThBEeplhOPAg8/3+q7Ha3du2jd0zjlVEGl3H6z7dfsRyMi3CBjB0B8+OqlMEHVbEOndpNPkkaRDHCWkgZ2DplQ5Hi3V1+7CD3EoY1hIxuweSuhn0502tQXdze7jjcwsI5OVPEbAzYGNDPwgcJYOLiqy50u/ZB76ew0AfhYBgBSte1WC5E1sZkbPXnwakjP4pyMdF1RY04y0Hb046LwxRmTeY2l/wCLAz90sHJa0Hx61NeY076rIZMemcELHRhNDqMlws3WJqUk+PMlwIH6LsCxhzlrTng5HVAxoIIaAQMZx4JYOGkti2zT5H3JZpzO10ke3DIvy6/811XaD/Ydz/u1OEMQziNgycnDRyVkQHAggEHwKiwcQ+o9+p6TE0furUED5B5lo5/IJcB/0f1Dj/64/qV22xmWna3LeBx0Tu2EEbG4JyRhTyByFatJHrmlWZwe/tF8j/TI4H2UaGg+XRdTsi1YjDJnjuWuwx3TqPr+S7ktaXAloJHQ46LwRsDS3Y3B6jHVOQOV75mn29GvWciuaTYi4Ana7GfD5rVrd5mo6BPLDW7qL2oBr8Y7zg+9jC690bHs2OY1zfIjITu2bAwsbtHQY4Swco+KU6Zq+lDL7Ebu9Dv5pW5Bz8+F5Y1Cvq0Ol0qTXGdkrHPGwjuw0c8/56Lrdrd27aN3TOOVi2KNji5kbWuPUgYJSwUfZ8f/ABvW/wDvm/q5Vta9DpFbVaN1rvaHveWDaT3gIwOf89V2Aa1pJDQCepA6rx0Ub3BzmNc4dCRkhRYK/s7BJW0StHMC1+3Jaeoyc4XP1NUrUmaxDYDg+WV+z3SQ84xjP+eq7JVumaX7GbXfGOXvpzK3j4c/NTYKFs89ClpVSed9SF8bnvlDcuBzkDpx1H3UIEO0TWCwvcHWGuBf8RBJwSu7fGyQAPY1wHIBGUMbDnLGnPXjqlg46vBL+0tJu2Qe/tSFxH4W490fZao6s16fU435FWvLLMR+J+MNH0xlduWNJBLQSOnHRAxoBAaAD146pyByG8Um6DfnDvZ2Q7HEDO046/58llquox6lo2oPr1dkTZGgTYx3v0x/nK6wxsczYWNLfwkcJ3bNmzY3b+HHCWCgtj/8o9F/7t3/AKSoFfUINMo6lQttcLLnv2t2k95nocrr9jS4O2jI6HHRYuijc8PdG0uHQkchLBybz3bNDoOJNmORr3swfdBW64D+3tZ4/wDof/whdOY2F4fsbvH82OULGEk7W5IwTjqosHI9nd1Saq2RxLbtctjeesZBPuj08Vphvw1OzlnSZo3i7l0Yi2E5JPByu07tnHuN93px0XhijMgeY2l4/mxz91Ng43VKcos1IiD30FDePRzSSstOEkuqUdSkae9tyTOx/wAIDQB+q7IsaXbi0E4xnC8DGDbhrRt6cdE5A4DULz72lyusWpTZ73/qzWYa0eZ4X0BhBY0jkELHuYsuPdsy7qdo5WY4GB0UN2Dx7Q9pa4ZBVRPEYZSw/Qq4Ua9Fvh3Ae83n6KklaMcsLVlYh6Ih6LI4ynREX0IIE/8A1iT5j9AsFnP/ANYk+Y/QLFkffSsi3hm84yQvAz6ySZ9n4jrx4v8Ag21Kklw7mkCMOw7JwcdVbRadWjbsMZf724F3X/2UhrBFG1o42gDOAFGlthkmxrdzvXp/n+x8l5Uss8j/AB6OaeWUmey0K8rX/u9rpOS5vXP+cqtu0HVi6SPmAYABOSpsVzMndvZg5wCOnQH+oU5uHdefooWSeN7IhllF2c0DkZWyD+Oz5n9Csrkfc3JG792Tu6YxnwWMH8dnzP6Fet4zucWjo8qXLxpP+CciIvfPjgi3Vq0tqXZE3J8T4BXMGhwtwZnuefIcBZzyxh2XjCUuiha0ucA0Ek+AClxaXbl6RbR5u4XSRQRQN2xRtYPQLYuWXlP/ACo2WBfJRR6DIf4kzW/IZUhmhQD45ZD8sBWqLJ58j+TRY4IrhotQeDz/AOJenRaf4Xj/AMSsEVPbP7J9cforDodU9HSj5Ef2Wt2gxfyzvHzAKt0U+6a+R64/RRu0B38tgH5tx/Va3aFYHSSM/UroEVl5GQr6onNu0a4P5Wn5OWt2l3B/uSfkQuoRX/qpkemJyZo2m9YJPstZrzN6wyD5tK7BFb+rf0R6F9nGFrm9WkfMLxdpgeSxMbHdWNPzCleX/BHo/k41F15q1z1giPzYFiaVU/8A00X/AJArf1a+iPQ/s5JF1nsFT/8ARov/AChPYKn/AOjRf+UJ/VR+iPQzk0XWilVH/wBNF/5AvRUrDpXiH/gCf1a+ifQzkUHPRdiIYh0jYPk0LINA6ABR/V/wPR/Jx4ikPSNx+QWYqWHdIJP/AClddhFX+rf0T6F9nKDTrbukD1sGlXD/ALrHzIXToq/1Uvot6InODRbZ6hg/8SzGhWD1kjH1K6BFH9TMn0xKNugP/mnaPk3K2N0Bv81gn5Mx/VXC8BBGQePNV/qMn2T6oFY3Qqw+KSU/Igf0Wxui0x1Dz83KeCCMg5C9VXmn9k+uP0QhpNIf7nPzcf7rMadTH+4Z9RlSkVfZP7J4x+jQKVUdK8Q/8IWQrQDpCwf+ELaijlL7JpGAijHSNv2Xuxn4W/ZZIotk0jzY38I+ybG/hH2XqJbFIx2M/C37IYoz1Y0/RZIlsikajXhPWJh/8IWJpVXda8f/AJQt6KeUvsUiI7TKbusDfpkLU7RqbujHN+Tj/VWCKVkmvkjhH6Kp+gwH4JZB88FazoA8LP3Z/wA1corrPkXyV9UfopRoHnZ//wBf/NbGaDCPjmkPywFbInvyP5Hqh9EGPSKbP92XHzcSpUcEUQxHG1vyGFsRZucn2y6il0giIqkhERAEREAREQBERAEREAREQBERAEREAREQBERAEREAREQBERAEREAREQBERAEREAREQBERAEREAREQBERAEREAREQBERAEREAREQBERARNS1GHTa3fz/DnGcgBVLe11SUf6rUu2h4mKEkLf2q0yDUtMBs2DXjru71zwM8YOQuPrarcjhxptoQVRGYWRvcCQAR73Xhxz1VkrJOs03tZR1G+KQjngnJIDZW45HUdVfLiuy7qV/V3PssjOo1uO8Gcy4GN+d2M+fC7VQ1QYUe/di0+o+zPu7tmM4GTycKQuT7Vx6t7NZe6aI6fluGYG7qPTz9USsg6S5a9noSWWxulLWbgxo5PkqCvrWqwWqbtShiFe6QGBgw5uen6hWGjN1WJrnapPC6LYO724GPnwFWa9vpatV1Ow8WKgeO7iz/D4HI8/NSiSXqVrX4bMxrV65rM5a9/XGPHleUNYuydn7OoWmRtczJiw0gED6+a2dq7L2UI6kRxJbkEY+Xj/QfVSr+md9ojtPhe2IbWtDiOAAQgK/TL2v2Za8k9aAVZMOLgMHaR810RIAJPAC5N1Wx2f1Cg5lySeOw8RSMeePDoug1h7o9HuPb1ELsfZQwRdL1M2Ktq/YkDKokIiyMYaOM/VRdG12TVNbsQswKrYi6MEc9QM/mVv0GrDY7MV4Jmb45GkuGcZ94qHpbGx9s7zGNDWtr4AAwBy1SD3UL/AGgqvsSMr1hWjJIc4fy+HivG6vqY0KPU5msaBMC5jW/HFwPHOOcqT2ncZm09OYcG3Lh2Pwjr+oUvWoWDQLUTWgMZCcAeGOn6ICfHI2WNkjDlrwHA+YK5+7qmqT6nPU0qKMCuMvfIOqn9nHmTQKbnddm36AkD9Fq1/VxQjFau3vLk/uxsHhnjJULsGmDVtQ1DRW2KEEZttl7uRjvh4HJHPyUepqutnWIaNqGu3cNzw0chvn1VpotH9k6UGSuy/mSU+vj+ig9l2utyXdVl+OxKWt9Gj/OPopBpva3qT7Vv9mxRGvSz3peMlxHX9Cr3Trjb9GGywbRI3JHkfELndG4p9oN/UOkz9nLXputjSNDptfXfL3m8jacYwUaBcdodSs0I6zKTWOnnk2gPGRjHz8yFqq6hqteGzY1eCJkUUe5vd9Sc9OpWu7Qf2hj0+22c1WBpdt/m5x0P0UGrXse16joEll00Zi3RvfyWngj9UQM4+0Gpwez3b0EQoWHYGzq0ea6tcHrH7Sh0OGncqtiirvDRJuB39cY+iubHaUUJ2U31JHua1oLgfEgI0DO/q2oTalLR0mKMugbuke/9AtkuuTQaALs9Yx2d3diNwIBd5/JU9WnZu69qsUNySrh25xZwXHJwM+SwtX5r/Z+sbJ3SQ3hG534sDr+amgXGmapqDNTbR1VkYfMzfG5n6K/XO6n/APNmk7eu12flgrolVgIRkYPREUEFNNGY5XM8isD0U3UWe8x/nwVCPRYtUzhmuMminREX0BQg2Biw/wBcH8sf0WzTml1+MhocAMnJ6eoXtxnwv8uCow4cCOCOhXheZjam19n1ngz93jJLtaOhmmihHvuaw88ePj9VFgjbIx0zeck84/z6KoJycnkq8qPaKrS5gAA5AXlTx+uOhlxLHFGuSNphLwBnHPqt1ezDK1oEgLscg9fzXr3M7k7I28jgFUCY8fsVMYcSyJk3WGkXGe63G3qOqjVhmw30BP8AT+q1nk5PJ81KqMw0vP8AN0+S9XwsT5pfRXzprD4zi+2SF60Fzg1oyScALxWWh1+9tmQjLYxn6r25y4xbPl4q3RcafUbTrhnV55efVSkReRJuTtnclSpBaL0DrNV8TCA53iVvRE6dhq1RzNzTZacIke9rgTjAWVbSZrMDZWSMAd4HKsde/wCot/xj9Ct2j/7Oi+v6rseWXr5GHBc6JNdhigjjcQS0AcLYqPWmOguRWG5Ad+oU3VJw3THPaf4gAH1WDxt0/s051a+ifleZAGc8KmrRGPQpnnOZAT9Oii0Kk1+MsMpZCw+WclWWFbbekR7HrR0YIIyDkei9yuequl03UhA52WEgEeBB8Vt1UkavX58G/wDqKen8qvQ9mi8RU+vWtrW12Hk+87H5LPRpRFpssj+Qwkn7KvqfDkT7FyotC4N6kD5r0HPRc5WrTatLJLJLtaD1xn6BSNPht1Lrodr3QngnHu+hVnhSXeyFkb+C7yPNMjzXO3tMkqwumM24ZxgBe0dMktQtmE20Z6EeSemPHlyHsd1R0OUVFbJ/b8XP87U122XSCuw8N5djzULA20l8h5KTZeoqeEn/AEcd54P/AKls0A5qSc5O/wDoFDxUm76JU7aRaITjqqOqT/pBIM8bnLG/JLe1IVI3YYDj09Sp9G6sj2asvQ4O5BB+S9XPT15dInjljkLmOPPh9Cp+r3HRVGd07DpfEeSPDtcXpkrJp2WO5ucbhnyyvVzzdImfT9o7z94RuDMcn6+anVHWDpczbDXBzWnBd1IwksSXTCm/lFmi5/TrBg0+3Ju97gD5qVpVRzITae8l0jDwfJJYeN2wsl9FsmVSaA7Dpy53AAJJUC5adZuOkBO3OG/JSvHbk1ZDy0rOpIBBB6HhVfsV6Njq8MzPZ3Z5PUArDtASIoMHHJW3ULXcaZGxp9+RoA+WOUhFpKvkSkm3fwT68TYIGRM5DBhbFSdnyTJNk54Cu1nkjxlTLwlcbGUyqCQn/SAc8bwsmMfqepyO7wiKI8Y+fCv6dW2U9nwXqZHmqbtCSBBg+f8ARR36TIyoZ+/BAZuxj0SOJOKbfYeRp0kdCvC5rfiIHzKqtBJ9jlI5O/j7BR2aXZtSyPtvMfz5ynqSk030TzdJpF8CD05RUGlOfX1N1ffuZyOOh9Vnqsstm82nE7A4BGepPmnp/Kr0R7Pxsuw4O6EH5Fe5XPz6ZYpOjkrvdISf5RggqZa06W8Y5jJ3TtgBaR4o8cf/ALtE839FpkeaLlqlR9qy6ESbSAeSrCx3ml6b3LZN0kjzhw8AplgSainshZLVtFxubnGRnyyvVzzNJlfT9p7394RvDfMfPzU/SrTrFF4ecvjBGfMY4USxJK07JjO+0WWQvA4O6EH5LmKEM1qR8DJCxjuXn0H/ALrbJHLo9xhD9zDzxxuHiFZ4FdXsr7fmjo0XgIIBHIPK8kkbFG6R5w1oySuat0bWZIqSG9P3Ni3K87PhiZ4Z/wCSnaV37qoksPc5zzkA+AWssTirZRTT0ihp1H3JXMY4NIGeVIn0eaCF8rpGEMGSBlbNB/63J/h/qrXU/wDZ8/8AhXTPLKORRXRjGCcbIvZ//qcn/eH9ArTIVToX+z5v8Z/QKtpRTWpnwRyFrXcvPoFnLHzlJt1RaM+KSOnDg7oQfkvVzc0U2kWmOY/c08+WfMFS9efuhrOaeHZI+wVfTtU9Mt7NO0XKZVXet+z6XExp/eSMAHoMclR+zxJlmyf5Qq+l8XIn2fkkXZIAyTgICCMggj0XPuMur33MD9sTc48gP7rNtW3p11vcb5WHk4HBHkVb0pab2R7PpaL7ITI81TX9Le589kTADBdtx6KFQoPuse5suzaccjKLFFx5cg8kk6o6Zebm5xkZ8sqn1Sd9WtBUjed+0biOuOijv0eeOv33eDvANxYOo+vmojhTVt9hzd6R0KZHmq7RrbrFcskOXx8Z8wquaF1nWJIQ/bueeUjhuTTfRLyaTR0uR5ouZv0X0WsLpd+/PQYU/VSRpEH/AIf0UvCtU+yPY92i3TKqmW/ZdDifn33AhvzyVD0JzjqDskn3D1+YUel039E+zaR0OUVDASO0DwT/ADuW3tCSBDg+aen8lG+x7NNlyiqNUJGjwYP4f/Spelc6dF8lV46jyJU7dExeEgDJOAvVQTmTVNRdA1+2JhIHlgeKjHj59iUuJfAgjIII9F6ueeyTR7jCJC6J3J9R4qx1Z08UDZ68hAafeA8QrSxU0k9MhT07LBFTT3pWS17TXk15OHN8AfEK4a4OaHNOQeQVSWNx7LRkmeoiKhYIiIAiIgCIiAIiIAiIgCIiAIiIAiIgCIiAIiIAiIgCIiAIiICt7RUJdT0SzUrkCSQN25OBw4H+i5aDsVqscLWN1QRDrsaXYBPX9F3aKU2iTjtE7K39N19l2ewyZmHF78ncXFdiiI3ZAWi5UhvVnV7Dd0bsZGcLeigEa9Riu0JKj8hj24BHUeSooezlyV9eLULrZqlY+4wDkjwBV63UaTpu5bahMmcbQ8ZWyexDWZvnlZG3zecBTbBA1HS5Lup0bPeNEdZ24tI5Jzn+gUjVaDNToSVXu27sEO8iOi3V7de00mvNHKB12OBVTUvWatbULF2xDM2J37sMeOOvB/JNkmupol59yvNqdxs7K38JrR1PmVd24BZqTQHgSsczPzGFX6Nq7LulC1Ykja9oc6RoPwDccfkFAfqF/UGmwy1FplEnEb5QC+T1wp2CZ2Ve46MyF4w+B7o3A+BBWyrpckGv2dRMjSyaPYGgcjkf2VRE63pEslmvch1GKT97Mxo2vx4uHJXRtvVnRwv75jRMMx7jjcjBFtabJPrdW73jRHAwjYRzk55/RYdp5u50Kxj4pAGNHmSf/dTI9Qpyl4jtQuLBl2HjhYA0dT2ObJHYELw4bXZAd4KCDLS6xp6ZWrn4o4wHfPx/NUd3s9qE+rSX4bscbyfcO3JaMYV5+0qXuf63D75w33xyVXRWLrINVklsxSd0HGEMIJZjPX8lKskkVaN5ul2K1u2J5pNwbIR0BAGP1W7R6J07TIajnBzmZyR45JP9VH0XUO80OC1emaHPyC9xAB5KtGOD2hzSC0jII8VDIOev9n7b7Vl1C22GC3/GY4ffHzV3QqMo04q0ZJbG3GT4+qWLtWq4NsWI4i7oHuAys47EMr3MjlY9zeSGnJCbBW6zpEl2eC5UmENuDhriMgjyK1afoUkftc1+x3tq03Y57ONo9Py+yspNRpRzdy+1C2TptLxlbZLEMTmNklY10nDQTjd8ktknOwdm7j3QwXrrZaUDtzYwOXc+K6Za5rEMG3vpWR7jhu44yoWv2Zaei2bEDtsjA3B8veATsghahods6i+7plpsEkrdsocOD6rL/RyL9hHT+8O8u7wy4/n81K07VIJKdZti1F7RIwEtLgCT8lONiETiEysEpGQzPP2S2SU+maPbj1AXdSstnljZsjDRwB5q8Wt08TZmwukaJHDLWE8n6LYhAREUAj3Wbq59OVVnort7d7HN8xhUhGMhZzOXOt2U6Ii94wPHAOaWkZBUGWIxOweW+BU9eEBwIIBB8CsM+BZVT7OvxPLn40rXRXDqMq0bNGWtDHDyx5j/ACFEfU/7N2PQrUYJR/Ln5FePm8LJ9Hvf1nj50rlTLEysYXh7gOAPptH91WzFpmcWdCcr0QSn+XHzK2sqDrI7PoEw+Dkvoj+s8fBbUrf8GmKIyu8m+JU8AAADgBeABoAAwB4Ber2cOGOKNI8LyvKl5M7fQXSaLB3NEOI96Q7vp4f59Vz0MZlmZGOriAuwY0MY1o4AGAsvKlSUTPBHdnqIi4DqCIiArNe/6i3/ABj9Ct2j/wCzovr+q91Oq+3WEcZAIcDytlCB1aoyJ5BLfJbOS9VfJnT52adZh72g8gcsO4f1VPLYNmpUrN5c0kH9AukkaHRua7oQQVzmkQiTUR4tjy5a4ZLg7+CmRfkq+S5vMEWlSMb0azAUXs+9pgkZn3g7OFM1L/Z8/wDhVLQpTTwGatKWSNOOuMj5qMaUsbtiVqao2amRJrDGs5ILR9V7rT+71SJ+M7WtOPqVJ0/Snwziey4OeOQAc8+ZWWp6bLctNkY5oaGhpz8yrrJBSSvohxk02QY4nz1bd2XkkYb91voNLtDsgdef0VjNVzp7q0WB7u0ZWOmVH1K5jkIJLs8Krypx/wByVBpkXs+8ezysz7wdnH0Uw6hALfs2Xd5nHTjKrptIsRzF9STaD094gj0W/TtLdXm7+d4c/wAAP1UTWN3KyY8l+NGzXP8AZzv8QXuif7OZ8z+q26jWfaqmJhAcSDyvdOrvq1GxPIJBJ4WfJeqv5LU+dlPqUnc6wJMZ2bXYXgrk6XYty8vkIx8twUy9pctq6ZQ5oYcA+amXKploOrxYHAAz6ELf2xSikZ8G22zTpUbZdIbG/wCF24H7lQ2aZfrSOFaUBp8Q7H5Kz0+u6rTZE8guGenzUlYvK4yddGigmlZz2mtezWS2R2543Bx8ytRhdLq74hJ3TnPOHK0g0+WPVH2SW7CScePK81HS3WJe/geGyeIPj6rZZY8u/gy4OiLY0zZtbPfAz03A/wB01qMx16g3bg1u3I8eAs49JszTNfcl3Nb/AMWSfRWV2oy3XMRO3HLT5KHkUZK3Zbhaej2GZgosmz7gjBJ+i0+2RXKc5iz7rDnIx4Kt/ZF0DuhK3u89Nxx9lZ16Ir0XwMOXPByfMkLOUYR3ZZOT1Rz8Nd8lWWZpyIiMtPiuhpWW2qO9oDSBtLR4FadO099eGaOYtIk44WOnUJ6b5A5zTG8Y4Pj4LTJOM730VhFxKWGZ7IpIYwd0pA4/RSNQreymtH/Nsy755U/T9JfXsiWYtO34QPNZ6np8tueN8bmgNGDn5q7zR566Ket8dmrtD/Cg+ZUem12oW+9eP3cLMAfTj+6sdVpSXGRiMtG0knK20qgq1O6GC48uPmVmsijjr5LuDcyu7P8A8Wf5BXartLoSU3yGQtO4cYVisc0lKdo0xpqNM5u7EZtYdG120ucAD5KXo03cTSU5GgPyfe8yPBbn6dK7VBZy3YHA48UtadK7UG2q7mjoSD5rdzjKPFv4MlFp8jR2h6QfX+inT/7Hd/3P9FAm0q3Yskyygx7jjLiSB6K1sQmSpJCzAJZtGVSTilFJ9Fkm23RW6LJ3WnWJMZ2Eu/JaKsNnVXPfJYLWA4wP6BWGn0HV6ksMxB7wnp5YwoUel3oJHNgmDWO4JBx+SupxuTT2V4ukjVQjbDrXdsJLWEgErMnuu0WX8Au6/McLfW0qWteZK14cwdc9enK3anppuObJG4NkAxz0Kl5I8u+0FB8SVbtxVGNdKThxwMLZDI2aNsjPhcMjKpWaPale32mX3R/xFxx6K8Y1sbGsaMNaMBc84wilTtmsXJ9lDo3+05Pkf1W7tCDshd4ZIW2hp0ta4+Z7mlpB6Kbcqtt1zE448QfIrWWRLKpFFF8Gipi02V9Vswu7WFu7oeBj5qTplZleGd0dhsweP5RjHVRf2Vfa0wtmHdHw3HH2VnUqNp03Rg5cQS4+ZwpyT1V9kRjvorNAe0WpWnq5vH3WXaFwL4WfzAE4UPT6j7TpO6eWSMALTnCn1dJmNkTXHh2DnrklaS4xnzbKR5OPGi2gaWwRtPUNAP2UXVoXz0XCMnLTuI/EPJTUXEpVLkdLVqjmpR32mwSM5bCdr2evn9V0NaVk1eORnwkceiixaYyKSbDyY5QQWY6LbQqGnE6PvC9pORkYwt8k4yWmZwi0yp0H/rcn+H+qtdT/ANnz/wCFRdM06WpO58haQRjhTrkTp6skTcAuGBlRkknkTQgmoUV+hf7Pm/xn9Ao2hPa27I09XNOPurHTqj6dSRkhBJJdx8lS0arrU0gjfskYNzT9Vqqlz+jN2uJN7QuGYW/zclY6w0to0mnqG4P2Czr6RM+wJbkm4A5xnJcpeq0pLrYhGWjYTnKhTjFxjfRLi2mytpxuv2e9eP3ULAMfIcBbNBGZbA82qzp1BVp90MFxByfMrRpdCWnJK6QtIeOMKJZU1JEqDTRC0Ihl2VjuHFuMfVWlnUIKsgZKSCRngZUK9pMj7BnqvDXE5IzjB8wVjV0iU2BNck3YOcZyT8ykvXN82xHlH8Uizuc0pv8Au3foq7s9/Bm/xBWdhhkryRt6uaQPsomlUpKccjZC0lxBGFlGS9bRdp80yDrP7vU4JHfDhp+xOVcvlYyB0pcNgbnPotGoUm3YQ0na9vLSqv8AZF0gRGUd2D03HH2Wi4zirdUVdxbpdmfZ1p3zO8MALCH/AOYT/jd+hVkKRg050Fd+JDzvzjlRtO0yaC139h4JGcYOckq3OL5Ssji1SMe0XwQfM/0Xuq/7Ig/8P6KRqtKS42MRlo2k5yl2lJYoxwMLQ5uM59AqwnFKJMou2VVON1+aCE/woR733W/ShjWZwOBh36hWOmUvY4CHYL3HJIWmnQlg1CSd5btduwB15KtLLF8kuiqg1TMNQ0yWWx7RWcA89RnHPmFXajDbjEZtybs5wM5wumVfqtGS4I+7LRtznKpizO0pFp49No0ar/saD/wf+laKmmzz1WSMtFgI4bg8fmrC7SksUIoGFoczbknpwMKJHQ1KKMMZZDWjoAVeM1xpP5KuL5bRjpdmeO+aszy9vI5OcEKFUrPmuvhEvdPGeVa6fpbq0/fzSb384A/VY39LfJY9oqv2PPJGcc+YU+yCk0iOEqVkafTA17Wz32hx5AcP+atLb2V9Pd3mHAM24/EcYUCDSZ5LAluybseGc59FOvUvbQxrpS1jTkgDqqTkm0my8U0nSKUNMOklsnJneDG3yx1KvNOifDSjZIcuA+3otb9ObJbjmc/3YwA2PHAwpqplyKSpEwhTthERYGoREQBERAEREAREQBERAEREAREQBERAEREAREQBF45zWjLjgLW2xC92GyNJVeSRNM2oiKxAREQFN2l1caTXhLw8RzPLHPjPvM4zkefyXMT2u1LZIXU7j7def+FKyNuCPXjhddrWkxarHD3rQ/uHF7YycNecYGfRc1a7L69ZmkkdqEbBI3aWMcWtDfBoA8FZUSSdL1u7X1eHS79k2rUrsSe4GsiGCcDgFx9ei65c9pWiWmvrSaq6Oaeof3M7D7xGMbXeY5XQqHRAVV2mnkr6FYfESHEBuR4AnBVqtNyrHdqyV5h7kgwcKEDlrWiUouyrbTG4sCNsne55JOP7rC3De1DTdKviAWhGwiSJ/wDNg4yR45AUsdl7bo21JNTe6k05EYHKnajoXf8Asr6U5qy1QGxkDIwr2SV+gWdPdq7mtpS0bj247rPuEdTgceWVE02GObTddbI3cA8uA9RkhXWn6LPHqX7R1C37TYDdrcNDQOMfosqGh+yw34nzbhbJPA+Hr/dLBRVa0TeycD2N2yW5mxSvB6jvCFYQwRal2mnimY11ejG1kcRHu5x1wkXZ25Dpc9U3BIBh0DQMBrgcqLHIyxffYbqH7KuuaGWYpAMEgYyMoDbpUNatrmsWGhrK8DdvoM8uH3CrrkBfU7PwyggP3DHjglq2y0dOo94JtXNiB795rxEF0p8ASFdz6bLqv7OtPaKprnd3WM8ZGB+SAqbulVGdralWOIMgkiDnsHAPLv7BStLgjp9sL1eu3ZF3QIYOg4af6lWljSnTa7X1HvQBFHs2Y68n+6RaUY9en1LvQRKwN2Y6YAH9FFgoex+l1bVd1qxHvkjlHdkk+7jlZ6Z/D7R/N3/4ld6DpTtIqPgdKJNzt2QMLVV0R1dupgzA+25xx8Oc/wB0sHJ6W91ifTYb4cKLXObH+Fzs55+pC+iAAAAcAKjf2eD9Bi050w7yJ25koHQ5J/qpMmnWZbNGZ1rBrjEgbkCQ+aPYKijVg1TtNqbrzBL3J2sY7oBnHT6fmtGlgULmvezdIIyWeOMZwFlqbah7QzGLUJNOsYAkcRhruByDnyws+yleJ17U+7cZa5wwPd/P1z/n1U/AMdM0Wla7NvtTt32JGveZSeQRn+yjET3ex8VkkmWlLljvHaP/AH/JWJ7MW42yVq2pujpyHJjI5wruvp0FfTRQYP3OwtOepz1KiwUAnbrvaCgWcw14RM8eTjzj74Vp2q/+Xbfyb/62rHQNDGj98TKJXyEcgYwB4LBuhz/sOxp8tsyPlcCJHZOOQf6JqwVM+kU29kG2mxgWAxsne55zlZ3nPjraJrLvjYGslPmCOv6/dSHdmLboGUzqbjSBBdHjn6KR2kko1tEfSkeGu7sd0zx46KbBq04jUe1Vy4OYqzREw+vj/VdGqTslSNTRmPeMPnPeHPl4flz9VdqrICIigBVFpu2xIPXKt1WagMWM+YVJ9GOZfic8iIvdOQIiIAiIgCIiAIiICx0SHvLweRxGM/VdGq3QoO7pmQjmQ5+g6f1VkvM8iXKZ24o1EIiLA0CIiAIiICu1Otcnkb7PIRGW4c3dhZ6ZQ9iY4vIdI/qR0HopyLT2S48SvBXZpuROnqyRMIBcMDK0aXUkpwuZIWkl2fdU1FXm1Hj8E8VdhFhg7XAyHJ8eOFo7uUSu2vk24Aadzcf5+aqSSkUG3IWNLe+k4A3bdo8fl+n9VCluyRzfxpAO8bgbQRjHPgpoF09zWN3PcGt8ycBYGxCOs0Y5x8Q6+SqDclsOAEjuHkHjaMYPX8lrEjmuicJC17HEZazgny4HklEl0bVcYzPEMjIy8cjzRtiB+Ns0bs9MOByqJ7nsI/fvdkHLu7I5+ywkBYSHSFp2OGAM4U0DoBarlpcLERaOSd4wEFquc4niOBk4eOAud3ju3fvX7u7H8np8l64+7I7vXY90fDylA6AWqxOBYiznGN46obVYEg2IgQcEF46+S54vAc8mV2A9uctKhXu0WmVi5pfI+QPyGw8+HiT/AETiKOu9rrEge0Q5Jx8Y6p7ZW4/1mHnn+IF84d2nuyuHslU8OJ5y/wDQLwavr4Ad7I/AGP4JU8RR9KZNFIcMlY4+jgVsXzFvae5ESLdYjIA4y39QrzTe09Ww/a21JC4kYZIB5D5hRxFHZIqyrq0b9rZSeQfe2nw6+Csmua9oc0gtPQhVIPUREAREQBERAEREAREQBERAEREAREQBERAEREAXjxuY4DxGF6iArdL0+WnJI6RzCHDA2lWSIrSk5O2RFJKkERFUkIiIAiIgPHDLSPMKu0zT5ac8j5HMIcMDafVWSKym0mkQ4puwiIqkhERAEREAREQBERAEREAREQBERAEREAREQBF5uHmF7kHxQWEREAREQBERAEREAREQBERAEREAREQBERAEREAREQBERAFB1N82xrYX7B1c7oMKTZmEFd8px7ozycBczd1J1x76rWbW5DnEP3Y9OFVwlkajEnlGC5SMbF+BztrDJakGRljS4D65x4qJDPGyX3w6s7IxvaQDk+ecD6qc58lLTXSQRMJb4/hHmsdLr+2Ug6w1xJJOeuQk1iUW5/DopHLN1x+S+058ndASSd5nJBBGAOMKcuTq6g6g5tbZuYXEgl+OnQLpqlgWa7ZQW8+RyE4yg+LL8ozVo3ItNm3XqMD7MzImk4BecBaTqtAWhWNuLvs427vHyViCYihjVaDrXswtRGbONufHyULVId+tUn/tBsG3/cFxBk58lNAuUUeS/UimdDJZiZIxu5zS4AgeaxqajTvFwq2GSlvUNPKigSkUa3qFSiAbViOLPQOPJ+izrWoLcfeVpmSs82nKUDci5Ls9qTILWpPvWi2NrwG948nxPRdRVtQXIxJWlbKzOMtOVLQNqLkuzeoug0W/YsTlxY87DK4nnbwOfVWPZzV229Pc61ZYbALnvBIBa3PXHklEl4o1vTqd3BtVo5SOAXDn7rOG3XsQGeGZkkQzl7TkDHVYM1CnJWfYZZidCw4c8OGB8z9VBBrq6Rp9SQPgqRMeOjsZI+RKmqG3VaEkrIWW4nSSjLAHZyoXZ+IQstE6gy2C/OQ8nZ6cqQXKKvGt6YZu69th35x8XH36KVZuVqjGvsTxxNccAvdgFQDciiftSj7V7L7VF32cbN3j5fNeM1Wg+17M23EZs427vHyQExEUa5qFSiGm1OyLd0DjyUBjc0ulecH2q0cjgMBxHP3W6tWgqRCKvE2Jg8GjC1x6hTllZFHZie+Ru5jQ4EkeY+y8t6jTo49qsRxE9ATyfop2CUi0RXK09czxTxviAyXg8D5rKtZgtx95WlZKzONzDkZUA2otFe5Wsue2vPHK5hw4NdnC57tBPJF2m0trZnsjLmbgHEA+/wCKlIHUKLa06ndkZJZrslcz4S4dF5X1SjamMMFqKSQfyg8/TzWyO7WlsPrxzxumZ8TA7kfRQDeAAMDgItLrddlptZ0zBO4ZEZPvEfL6LcgCIiAKv1Ie8w+isFD1Ifu2nyKrLozy/qcuiIvcOIIiIAiIgCIiALKNhkkaxvVxwFirLQ63e2u9I92Ln6qk5cYtloq3RfxRiKJkY6NGFmiLyG7dnf0EREAREQBERAEREAREQGLmtOS4ArB74xFnBLcZBA/zheuMoyQGkDw80L3A9G4x5+KAjPDHulc6KboM4cRkYPhlR4Ge85xruAcTjgkn15OBypknfvBLXiPkbQ0jJH1C1WJZmvLAx8geQG7XAEcc8jHiFJJEsQd3HkOked4PAGWjz4H0+q8iMboYnukkZIJCR5nrx/7rfK4tG2J02Xu2u3PyBxnjJ9MfVQ2NxCx2JC7cWhu7OBzl3+fNSDB7zKGu3y4w7GQAfyC1saXR53yjER64XscThHE9zZtmCCQ8IWs2jY2xjuj1eFIPW4YC52+Qd2PdJ9PRa7tyCtXnkl3RtAac5P2GSvHe7G9zu9AEQJJf04XMxxWu1muCrXc8Vmckk5DGj+Y+qlAyM2qdqLZradG5sIPve8QPm4/0XW6L2D0+i0SX/wDXJ/EEYYPkPH6q9o06Ohac2KLZBBGPee8gZPmT5ra/UaMbnNfbga5vUGQZHT+4+6sSbYK0FdobBDHGB0DGgLctcUsczN0T2vbnGQcqt1XtFpmkZFuy3vP+yZ7zvt4fVAWE9WvZYWzwRyNPUPaCuW1rsFQuMdJp2Kc/XHVjvp4fRQ7P/STA1xFbT3vHm94b/Qq40DtBe1ui63Fp0bY2yFmO/wCTgA+XqgOIZY1PszdFXU2SGHnGHZGD4tPj8l1WlakDGyWB8ksLmZIPP+SrTUG0NagOnanC+vK/+GJAAc+bHdCfRfPw2z2V1qSlaLnQP/mBwC09HBQ0D6bHI2Rgcw5BWSpdOsmJ54eYpHjknI5A5V0s2qKlfrOsVtGqe0WSTk4YxvVxXMjtR2injNqtpDPZeoJY5xx88jP2Wjt4TPrmn1XnEZAz9XYK7xjGxsaxjQ1rRgAdAFPSJKbs72ig1yJ7QzurEYy+MnPHmPRXSrRotOuyw6jCyvYma4d83O4E+vzXE9oK2s6GawfrVmXvy4DErhjGPX1Sk+gfSEXPaTpOrad38supOuvdHiNkr3bQ7wJyVRW9Nvsjmsar2iFa0MlsQl6+WACMfQKKB3yLkuy+q273Zq66xK58sAcGyE+9jbkc+aj9ju0MMdGcarqJMve+53zy44wOimgdqi4rs1qU93tbfb7XLNWzI6NpeS3G7jA+Sy0vU5W9ttRitXXNrNDw1ksuGA7hjAJx5qKB2aLVFarznEM8Uh8mPB/RbVBAREQBERAEREAREQBERAEREAREQBERAEREAREQBERAEREAREQBERAEREAREQBFhJKyP4jj0UaS4TwwY9SobSKymoktzmtGXEAeq0Ptsb8ILioTnOccuJJ9V4q8jCWZ/Bufald0O0ei1l7j1cT9ViirZm5NhegkdCvEUFTYyeVnRx+qkMufjb9QoaKbZdTkizZKx/wuHyWaqVtjsSM8cjyKtyNY5vssUUZlxp+JpC3skY/4XAq12aqSfRkiIpLBERAEREAREQBERAEREAREQBERAEREBF1ME0ZMbvoQD+a5OKKQXLDtuQ4hzSDuyMD7rtXND2kOGQVUanSbI1zg1on6sxwQB0CRy+qab6Kzx+yDRCERuUxW3Yj3Zef+EHp9V5HK+nW7uLDBveAPIZ/so8kvcgsstdE/ODuO3p1IJ6qOJmTECEOkJPHdtBxn/PipcF7OUtx7Mkm4cVpnkjXvsQuAJAfuJyRx48hdRowIoMyXHPI3EHx9FE06iyOMOIDpic5dyT0yPsriNgY3DQAPQJPL7Z2lpGmPE8cab2c525/2ZD/3v9FWdotMrUtJoSQs2yuwHv8AFxIzk/VXfa2jZvUIo6sRlcJMkAgcY9Vq7S6fauaZTirQmR8ZG4AjjhWTNCs7QabW0+rpsteMMlLgHOHVxwDkqZrhz2m0knqWj9VI7S0LVypSZWhMjo3guAI44TVaFqfXdNnihLoogA92R7vKWCFcqRXe25hnG6Puw5zfPDRwvY60VDtzDFWYI45IyS0dPhP9gp4o2f8ATB1zuT7OYtu/IxnAXk9C07tjXuNhJrtjwZMjAO1w/qFFgrtOpxa12j1CW6O8ZA7a1hPHUgfosqEQ0ntk6pXJEErfgz04z+RWyzS1PSNYmvabCLEM/wAbP8+q3aJpl2XVpNW1NojkIwyMeHGP0UgruzmnVr2q33WoxI2Nxw13TJJ5Uvs/GKHai/QiJ7nbuAz06Efqo9CprWl27duGnva92DG4jLhknIwfD+qsuzmn3G3LOpag3ZNOeGeQ/wA4RgqtArxWezmptmbua1xeB6hvC36BTgb2asXBHid8cjC/PUeX5BSuzumW6+k3q9mIxPmLg3JHi3HgtXZ+vqTKs+mWqvdQd2/Ep67j0HXp1QGfZn/5Usf/ALz9FW6b/wDJWpf95/Vq3adX1upUsaUyo0MkLv3zjwARg481uo6Vei7K3qj67hPI/LWZGSPd9fQoDd2W0ir+z6997C6x7xDiTx1HRQ9Ciln0jWIoP4j3ENx48FdBoFearoleCdhZI0HLT4clVeiabqFejqMeHVp5X5iecFRYKOvZ01lUUNU058MjTzPGPf6+OQrPtUYf2BQ9mkMkIOGOJySMLGx+2rVA6dZ0sSy9PaHEff5rbq2iWx2do0a8ZnkicS/aR45Pj81IIfajTK2nUqLq7NshyHvHVxwOSs+0em19NGmPrMDJN2HOHVxGOf1Vn2s0+3eq1WVYTK5jiXAEDHA8172poWrraPs0Jk7t5L8EcdEsHQDkArkoII9W7YXBcb3kcAIaw9OOP+aubcmqN1mqyuzNEtHenA4OTn18lV6hRv1NefqGkCOZzxiSIkcHHORkfNQgaYKUVHtxFFANsZYXBvg3LTwmlUoda13UZ7ze8bE/axhPHUgfkFhRZcHbOF19zTO+MvcGdG+6cBSJ6eqaNq9i3p0AsQWDlzPI9f1ypBp06Fum9rptOiJNadhBYTxjbuH9lr0q27Rf2xUkODEC+P59B+o+ysdC0u47U5dW1IBkzwQyMeGf+XCj9p9DtXNSinpxlwlaGykEDGD1P0/RPkEzsbUMGkd88e9YeXfToP6/dV/ayEWe0GnQOOBLtYSPIvwrbV26lTo1otGZks9wjDThoHHVQu0mmXrurU5acZxG0fvMjDXA5ChdgidpNPr6VZoWqLBC7vNpDfHGMH9VIut/Z/a+pb6R227T88YP9PutU1XV9c1Gs29VFaCucuI6Hzx59FP7ZQbtJZO07X15A5p/L+32Ugj6P/8AEO1V+71ZD+7Yfy/ofuunVF2PqGvozZXfHYcX/ToP0z9Veqr7ICIigBRdQGa3yKlLRdGar/p+qh9FZ/qzkkRF7ZwBERAEREAREQBdTpdf2amxpGHO95ypNJqe02gXDMbPed6+QXTLi8rJ/lR04Y/5giIuI6AiIgCIiAIiIAiIgCIiAEZGDyFGdRhL92D6gncD9D8lJXhc0HBcAfmgIpiihAAY6Ta4YbgHB68Z6eHRYYAdM6OJx5DhztAOME9fn9lN3DAORgqDv7pz3njc/aB3pOePlxypBCkgle0vcAT3nPy889fAD6r1onjbHGY+fQ+9tweM45HT8lNfKwgSY95rud7vTGPXOf6+Cxa7GzaA0vkJHvcgck9PkpJK6KOUhsZgdudGcAPA8sLz2aQwB7mbcQ9N2M+XRSbMTnSMZJFEZMYe/eSTnxGcKMWs2tbEyNrXMcA5zznGfHCkHPdqrhr1W142uYZ2gcuydo8F1/YzR2aTosZc3/WLAEkh8fQfRcRcjOrdsadNwbtDo2ua3oB8Tvyyvq4AAwOisiT5z2p7V2I9Vu6aY2SVGuDcdHAgDPPzytmm/wD5WSWZoqjYnt2h5fMcfCAMADyaF7Z7FS61auXo7rY3vsygsezOMOI65UOK3a7A2paj44bT7DGybg4gAZI8lIO1r6XdEPdzXzHHuc4tgbgkkkn3jk+PhhfItR51KyASR3rgMkk9T4ldFd/6QNXsNLYWw1wfFjcn812/ZnTacWkVbArR+0Sxh75C0FxJ5zlAfI207T27mVpnN8wwkL6l2Fnpxdnq1ZlmE2Pec+MPG4EuPUdemFf35vZqFifOO7jc77BfCXOJeXZ5JygPvFmtDbhdDYjbJG7q1wXJ6/ox1fs1JLl0lim+QwvccucxpI2k+PAXH6R2t1bTHBjZjYi6d3KS77Hqvq+n1vZ9MgryclsYa/1OOfzygPnvZi37VQMLml0kL287scY4/Rdvp8xmrDcMOaS05Oei+c0Y/wBndrrFPA2945gBOB1yP0Xc6KS18zfdALicNOVSRDKrtxo096GK7Ta58tfIc1vxFvXI+Siw9v420wJ6jzaaMHBAaT5+i7VaX06z5O8fWhc/8RYCfuov7BzXYz9rWXT3r88vs8ue6ieeCSc5GegUX/pG+LS/8b//AMK7VYvjZJjexrsdMjOFF7sgr9edaZoNp1Ld34j93b19ceuMrg9FsaIzT3+1U5LepuJDGlpduJ6ei+nLUytXjlMrIImyHq8MAJ+qlOiTiexZA0DV4zw9uSR4j3f+RWvsVoenapp9iW7W717JdrTvcMDA8iu8bFG3O2No3dcDqvWRsjGGMa0eQGE5A4TsnDHW7Z6jBC3bHGZGNGc4AdgKBM7S2dsNROsMc+vufgNz8WRjp9V9KbFG15e1jQ49SByVi6vC5xLoYyT1JaE5Cz5lZNKXXKf+jMU7XhwJ69c+vhjqvqI6c9ViyOOPOxjW5/CMLJQ3YCIiggIiIAiIgCIiAIiIAiIgCIiAIiIAiIgCIiAIiIAiIgCIiAIiIAi8c4NGXEAeqiy2/CMfUqG6Kymo9kmSRsYy44USS253DPdHn4qOXFxy45K8VHI55ZW+gSSck5KIiqZBERAEREAREQBERAEREAToiIDcyzK3xyPVb2XGn4xj1ChIptl1kki0Y9rxlrgfkslUgkHIOCtzLUjep3D1VuRssy+SwRaI7cbvi90+vRbgQRkHI9Fa7NVJPo9REUkhERAEREAREQBERAEREAWqeBk4w8A/NbUUSipKmSnXRWPp2GDa125nTG89Pkc9FX/sy9I/gbG9eX8f810aKksakXWRo01q7YImt2sBHiB4rciK6VFG7CIikgIhOOq1PsRM6uyfIcoQ2kbUUR138DPutTrUp8cfJV5Io8sUWC8Lmt+JwHzKrDI93V5P1WKjkUeb6RZGxEP5x9FibUQ8Sfoq9E5Mr7pE72yPyd9k9sj8nKCijkyPbIne2R+TvsvRbiPiR9FAROTHtkWIsRH+cfVZiRjuj2n5FVaKeRPuZbIqoOc3o4j5FZieUfzlORdZl8lkigC3IOuD9Fsbd/Ez7FTyRZZYktUGqaBNPqX7Q0+17POR72RkHjH6K4baid1JHzC2tkY74XA/VWTLqSfRTaRoctW8+9esmxZcNoPgArtETskIiIAiIgCoNX0O5ql07rxbSJB7rywOVfolgwhiZBCyKMYYxoa0eQCzREAREQBarQzWk/wrasJRuhe3zaR+SEPo45ERe0eeEREAREQBetBc4BoyTwAF4rnRKWXe1SDgfAD+qpkmoRtloR5Oix06r7JVaw/GeXfNSkReTKTk7Z3JUqQREUEhERAEREAREQHhzjggH1C1uZM5wPetAHOA3rx81tXjt38oB+ZQGgQz+6TYBLfJnB+fKCCQR7faHF20DOPHzW0GXcMtbjxO7/kvQX8Za315QGnZJHukdYGA053D3R69fmtEvsr3PeZ4TIWNBL+QG8+GfmpQe7kSCMYAJ97oPstcj2BpcXxNwB/OAOvjx6fqpJIrxEP/AKuMAjHvM48enPqsXNi3uAsB7i5uSG/zcYHXxGAtlu0wuwwMeWYILTkjPU4HgFDncA95xE0iRudw6ZA+58VIN5hgmIa+du5sm7bs6/LleEsihaIjvdvJ3ZDeOfDkrASsfjvbQbtkwwhuQD4DPyytj52lob7Qx4a8lwc05I8vTwQGO9rXMknDRuaS4A5I8jyBytD4u8BfEyN7e7P82eT645+y2zEGVr2SRDc5xJPxDngYOFh7TvgLg6MO7px3v8R/VSDndBYz/wDOQQ34WOk25/wED8l9MXy2tKaH/SHXll2t7yQAhvAG9u39SvqSuSc1PrlPs9qdqtqBfHHYk7+J4YSMEAOHH/ED91x3bS1HrmrRWNLElmJkAa5zIycHc44PC7ftdoH7d04Ni2izCd0RPj5j6qo/6OqVmj+0YrcD4nhzBh7cZ69PNAcFHpGoy5LKNg45JMZC7GL/AKQK9HTq1arSkmfFE1hdI4NGQPDGcrub+79n2e7aS/unbQB1OCvjP7A1f/8Attr/APhFAdI7tjqOvn9lMrV4va/3W73iW58eqi3P+j/WK7S6IwWAPBj8H7EBZdjtD1CLtHWls0p4o48uLnsIGccL6mgPjeiaNZ/0npU7dd8ThKHOa8Yy1vJ/RfZFAlgMuswylvuwxOwceLiB1+Q/NT0B8s1kBv8A0hvxjmVp56fCF1ekZNo47vGXZ2rj5Zfbe3k8zCNrZncnkYHC7LR8vnedzSGk9G4VZEGVrtBWqa1Dpk8UrZJsbJONhz08c9eFs1zW62h145bLZH947a1rMZ+fP+eVR/8ASDSc6nX1GLIfXdhxHUA9D91V3LX+lev6XAz+E2NrpQOg8X/phVSB1F/tPWoOptmrz7rbQ5oAHu5PjypWtaxDo1NtmeOR7HPDcMxn81Vdr9Cs6l7LZobTNWz7h4yOCMfZUnau7rFjR42ajpzK0bZBl4fkuOD4eCJJg661rtOnpEOo2N7Y5mNcxgGXHIzhU47c12Fjp9OtxQv+GQgYKw1LVKmm9ltKFmlHcfJXZsZIBtHuDlVvao61JorJNRbUgr940NhiHvZwcc/LKlIUdrPqdSvp3t8koFfaHB3nnphc+O3VXO91C2KxOO9wP8/mqjtIZB2L0YDPdnG757Tj+q6xo04dmovamxmkIWl2emMDyUUgatQ7T1KVerOyKezFZaXMdC0HGMdcn1Ve3t5ReSG0rjiOoDWnH5q90l2nS0WnTBGawJA2NwM+K5XsWAe0er5APvH/ANZTQLm32rqVIqcklex/rbdzRgZbzjnlWOr6nFpFB1ydj3saQMMxnk+q5H/pDB/aGnhmA7acfPK1dpI+0rdIedUmgfV3NyGBuc546BTSB1VntBWraHFqropTDLjDBjcM/Vbn61Vi0Ruqy7mQOYHhpxuOeg+a5fV//wCnNL/93/VQqwl7RwU6LC5lLT64dM78TsdP6fdKFHYaTr9fVqNi3DFKxkBIcH4ycDPGCtdHtNSuaVY1HZLFDXO128DJ4HTB9VRdhv8A5c1P5u/9C5yn7Yez8mRnTBZaZ9nx5wPy6fVKB9E0/tBWuUJrskU1WCL+aYY3DzHmqp/bunvLoqVqSBpwZQAFq7Yzsn7I1pKR/wBWe9nT8ODgfdXHZ+Kn/oxUDWxmB0AMmcYJx72frlRSBKpatVv6e67WeXxtBJGMOGB0I81B0TtTS1q26tBHLFIGbh3gHI9MFc72JJEGstjJNcM93Pyd/TCptJDtLdpusNJ7szujk9P/AHBP2U8Qd5rnaenoliOCeOWSR7d2IwOB65PzVvWmbZrRTsBDZGB4B6gEZXy/WS7WJdT1fJ7mORkcXrzgfkPzX0nSf9kU/wDuGf8ApChqkCWiIqkBERAEREAREQBERAEREAREQBEWiW0xnDfeKghyS7NxIAyTgKPLbA4j5Pn4KLJK+Q5cfosFVy+jnllb6Mnvc85ccrFEVDG7CIiAIiIAiIgCIiAIiIAiIgCIirNtRtF4JOVMIiKU7VlWqdBERSQEREAXrXuactcQvEQlMkx3HDh4yPMdVJZNHJ8LufIqtRWUmaRytFsiro7EkfGcjyKlR2mO4d7p9VZSRtHJFm9EByMjkIrGgREQBERAEREAREQBEJx1Wl9mNnjk+iiyG0uzcvCQBknAUN9x54YA31Whz3POXEn5qORlLMl0Tn2o29DuPoo77b3fCA0fdR0VeTMnkkzJz3O+JxKxRFUo2EREICIiAIiKspqPZaMHLoIiLNS43KXyaOPKox+AiIpXKbt6RD4wVLbCIi1MgiIgCIiAIiIDNs0jPheVvZcPR7c+oUVFNsspyRZslZJ8Jz6LNVQJByDgqXBazhsnXzV1I3hlT0yUiIrGwREQBERAEREAQ9CiHogOLREXtHnBERAERSqFF9yXABEY+JyiUlFWyUm3SM9Mom5NlwIib8R8/RdM1oa0NaMADAAWMMLIImxxt2tCzXmZcryP+Dsxw4oIiLE0CIiAIiIAiIgCIiAIiIAiIgNBrgu5jZjk+PVaJxHueHQ7iAAMRvI+4CnLDumZzt5xj6KQV9nEry0DuxkFu9hG4gc9fDGFrMjp8sBaMkfG3jd6Hj5D5K07mPfv2jd5p3TNpGMA+X3SySuji7onfJG8t94E4905HqkkTcRvfK1vvOAZ7o88+Km+yR7s5f1zjPHmo8tN0bXOY/dkHg4HUgqQRHxzVwHOcyMAOIHGTzx4+C0OnD2tiZK0tDCG5YRn/iOVIMbnhrWvkwWvPTDRz68j6rWyNpLG2HyRu7oAbunTx8QpByPa6N/tUGotcNzsZIGMHqP6r6HR1Ealo1e3E2Z3eMBcISMg+I5PmqG/Qit1J4pnFsb2tADjlzfoOeFz/ZjVH6Nqb9JvzSR1pH43Ndt2O8D8irIk6TUnSc4i7SA//qnDH5KL2YhfJrhkczVm91GSPbXHaT08Qugm0Fs4yNT1BgP4bBWek6INMfM7221ZMoA/fybtvyUgpH6Pr0xxYfARLY76fbYcN4HwsHHAWyTQdYmLN9uNpklM85D3HJHwMA/CFlF2Jrs3h1p790ezlg8wc/ks3di67nEi3MMuJwAOhOcffH2QGh2h6w5sYfLHK6WQzWv37m7zztY3A4aFlFoOqwaY+rFZY2SfL5niR2SfBjfJvr1W4djqwZG0WJAWBo3BoycPc7/8WPoFg7sVXc0D2uThu3Oweeef6+aAjDszqrK0cTbUb+6jyGvkdiSU9SceA8FaSOZ2Y7KPdLKZJIo/iccl8h/5qKzsbXjDy+053BAc5gyBsLc8+POfouN1u4/U7NbRdPlMtSqS1rh0eecu+QGcIDZ2UgJdNfkcQ579jTjOecn+i7nR2HupJS4nc8gZGOFUafV7iGOpAZA0PDenoOV00TBHG1jegCpJkFR2l1DToNMtVrszQ6SI4iz7zvLA+aov+jrTtkNjUHt5f+7YfTqfzx9l0uo6Lp2pTMluwNke0YBJI4UyvFBWhbDA1kcbBhrW8AKL1QNqq9f0dut0W1nTGINeHbgMqzyMZzwhc0Yy4DPmVVEFHqfZmDUdJqUnzOa+qxrGSAdcADkfRQZOxslqr3V7VbE7mACLPws+njxwurXhc1vxOA+ZU2wVf7Dgl0FmlWnGVjGhoeBgjHQj1VGOw8xYK7tXnNQHPdc4+2cLsV4XBvxED5pbBooUoNPpx1azdsUYwB4+pKrdG7Pt0rUbdts5kNkklpbjHJP9VdAgjI5C8yM4zylgpNe7Ot1qzXmdYMXc+AbnPOVM1zSxrGmupulMYcQdwGehU/IHiE3N/EPulsFLb7PNs9nodJNgtEW395t5OPRb9H0ODSdMfTicXOkzvkI5JPCswQehyvC9gOC5oPllLYKfRez7dJ06zUbOZBOSdxbjGRhYaZ2Zho6Ra058xmjsEkktxjgD+itr0roKNiVnxsjc5ufMBUnY3WLesVLElxzXOjkDW7W44wp32SbtO7Nx1dIm0yzO6zWkOWgjBZ8vryqo9h5WNdBBq07Krzl0XOD8xnBXYootkFbp2i1tM0x9KtkB4O956uJGMqAzspCOz79KfOXB0neNk28tPy+4+q6FEsHPf6Kwjs7+yWTluZO8dJt5Jz5fYK8qQezVIYAdwiYGZ88DC2olgIiKAEREAREQBERAEREAREQBYSStiGXH6LVPZDPdZy79FCc4udlxyVVyoynkS0jbLZfJwPdb5BaURUOZtvsIiKCAiIgCIiAIiIAiIgCIiAIiIAiIgCIiAIvM8FAckjoR1BWWNpXD6N8sW0p1pnqIi1MAiIgCIiAIiIAiIgM45Xxn3XY9FIZc/G36hREUptF1Nros2Ssf8LgfRZqpWQke3o5w+qtyNFm+y0RVvfy/jK876T8blPIt7kWaxdIxvxOA+qrS9zurifmVio5FXm+kTnW4x8OXLU+48/CAFGRUlOlbKqcpOkZPke/4nErFEQzdsIiIQEREAREQBERAERFk5t6gaqCW5jomcn1XrSBI0uGW55Wqw8bYmx43buoHh/7LFz4zpbZ1Rxc8fJ6RsRZ7ITEScZ2569OD/XC0wkuiaXdSFfDUt/Jn5EHBJfBmvA4EkAgkdQos1h8knc1+T4u8ltrwdy05duc7kldrx8Y3J7OQ3IiLIBERAEREAREQBERAEREBKqz4IjeePAqYqlT6sveM2k+8FeL+DoxT+Gb0RFc3CIiAIiIAh6Ih6IDi0RF7R5wRFuqVn2p2xM4z1PkFDaStkpXo36dp77kmT7sQ+J39AukiiZDGGRtDWjwC8ghZBC2OMYa0LYvMy5Xkf8HZjgooIsXvbGxz3uDWtGSSuZ1XWn2SYq5LIvE+Lv8Akuac1FbIy5o41suLmsVKuW7jI8fys5/NU8/aK08nuWMiHyyVULErmeWTPOn5M5daJztZvnn2gj5AKbpmo3rL5N9trGRs3kuj3cKv0gB2qQBwBG7kFTa2pvtTuqvjgijka5rnMYQQMH1VoN9tlscpdtl5T1GCeN59ojf3eC5waWgfdTGPbI0OY4OaehC5KU1KVGUVpvaWzENeCC3GOVlVY91+sY5hHHGxkjmF5ADR1Wqm+jrjmfTOsRR6dkWYzu2NkafeY14dt8lsnmZXgfNKdrGDJK0Oi1VmxF4xwewOachwyCvVJIReHOOMZ9Vi7vNo27d3jlAZotZ77IwI8ePJWBdZHSNhOCch3GfJAbHbGu3uwHY6+i8M8Y/m4xnIHAWAdMGj9znx+PP0Wt/tLTJjlu0FpO3jrn+ikG0u3SAteMY45PJ56/ZYOHvOf3mBkZ984Hh0+61ne5zHkF7WNDiMtxnJ5W0NbNNuw4AeLXYB+eEJNckjg4sZlzem7vPEDPnnwXji6VsYiaXjq8Ok6EDgdeVlLE10jBsDWglx4aVi1jhJueSOCc7W9PD+iAj/ALoSbfeLAPB7jkf8l4WtfAzfHIAIt2S5xAGOnHit8sccmCWuLYtwyAAB/f5LX7PBamcWseNzN3LiAc+fKkEF7veMre+JdHuxnlpVTr2lR6nFJIyJ7bLQ0tcec+h/z4K+bBAYnvaA1r4i0YkcCDj1+aizx4dIAHuaAADv8MqUCk7OdrLOiTDTtZbIa7eGuIy6P+4X0Kneq34RLUnZMw+LDlcZf02vfbIyeB594YcHcj5KhOh6pps5l0yxICHbQWu2u/XlWsk+tIvmcHa/tLQ9y1VFgN4LpIjn7t4W/wD/ADj3cbf2ZHu/xn9MKQfRVFvahU06Ey3J2QsHi49fkPFfPZ+13aa+NlaqK4PjHEc/d2QoTNA1PULAl1SeQknB3O3O8/ogJnaLtTa1+Y6fpDJBWPDiBh0nz8gpWh6QzT4TkPM74sucB+QUrStKirtbHWrPHxhzi7k+HJV/S06OuGvcMyhuOuQFVsg9o0xAC92S9xzyenCmIizIOG/6QHSftHTo2SPYHtIO048Qonafs/8AsTTmWYr9mVzpQzDjxyCf6Kw7c1p59V010MEkjW/EWMJA94dcKd2/glsaHEyCJ8rhYacMaXHG13krp9EkTX5Ht7BVHte4OPd8g8qPV7MT6poUd6xqE5sui3RNB9xox7o+y39o2uZ2Cqte0tcO7BBGCFGpdorun6BDUk02Z8josQStGWuaRwfmPJPgG3sv2gmi0C+604yupN3MLjknPABPz/VRtE0SftPDLqOpXpxueWsDD4/29FM7Ndm5/wBgXo7je6kutw1pHLQOhP1UXR9Uu9l4pdPvabPI0PLmOjHB+qf6A3dm79rSu0M2h25nTRe93bj4EDP2IHRVjLcOv61ZfrGpOq1WZ7tgft8eAFbdndLuahr0uuX4TAw7u7jd1ORj7AFV0VV3ZvWLP7Q0s3akvwPEYdjnIIz+inQJfZe97F2kl0uG6bdKQZifnPOM/wBx9Fph1aPS+2Oqz2pXd21sgYwknLsjACtezcs17U5J26NWqU2Z7uQw7ZPoVBp6SLvbPVG3Kj3VpGyAOcw4zkYIPmoBI0LQpdS06W/etWG2LgcBh3DWk9QPoqTWtHOm67T09l2w9lhrSXOdyMuI/oug7HyXNPs2dHuRSlkbiYZSw7T5jP5/dR+1NaeXtdpkscEj42sZuc1hIHvu6lL2Cyg7PS6Xp9xlPUXiWdoHeTnhmM8/muVuafpdXTZHza06bUwCQInlzSc8Dpn6rse19a1a0CaOm1zn5Bc1vVzfELlqNgO7OyadT0WU3nRubJKY+PU565x4IgdB2Snlv9ly2w8yOG+Pc45OFp/6PIjHokziMF85/IALLsWJa3ZuVskEjZI3POx7SCeMhS+yMzpdOlB080Q2U4jO7nOCT73PUqH8gvURFUgIiIAiIgCIiAIiIAiIgCIiAIiIAo1qfaNjDz4nyW6WQRxl32VaSSST1KrJmOWdaR4iIszmCIiAIiIAiIgCIiAIiIAiIgCIiAIiIAiIs3k+I7NVjpXLRAtyuZJJ++lYWj3WtbkHj5eaz097ntcXzOkOTw5uMeXgpixedrHOHgMqWnW2dT8mDh61Aza/u93AcCQcFYF/fWHy4wMBuPksQ2Yw94dhGM48V7DkQt8/H1XJFyjk1uzbLGsNS1/2Zon0RdPsl8xPP9cfiQROEU+z+GPX/KCJ9UT2x/8AER6pf+MIiJ7Yj1SCIih5L/VWT66/Z0EwiKf7j+kP7a+2FGfdjZnLZMA4yGH1/sVJUSSgJODYmA3bgBjg/ZTHl8m2FeO3/ctEiGVszA9ocAfMYKzWEMfdRhhe+TH8zjkrNR7K7RnPHFyfregiYRWU4y6Zm4Sj2gg6ogUZP0ZOP90ERFaPSsrLt0ERFJUIiIAiIgCIiAItEtoRziERue8s38Y6ZwsYLrJ5zCGOa4N3c4xjOFzR5VUemehLx58fY10jb3u5xa2N7seQWDXs70knkDAWyrI2J8glEgBOQWD5rXE4e0Pc8BpcOMhU/Vp/6nQscZx433QkIcQwcbjg58vFa7c+YyyH3neJb4BbrjWzvYwP/mOSOuPms2MbG0NYAAuvxuEFy+bOLy7Ukr+DCsIxC0xYwVtWuKBkTnOZkbvDPC2LSbuVo5AiIqAIiIAiIgCIiAIiIAiIgCyjeY3hw8FiiEp0WrSHNDh0K9UWlJkGM9RyFKWqdnZGXJWERFJYIiIAh6Ih6IDi0RF7R5wXR6NU9nrd48fvJOfkPBU+l1varjWuGWN95y6lcfk5P8qOjDH/ADBEUPVbXslCSQHDj7rfmVwN0rN5SUU2ym17UjNIasJ/dsPvEfzFUqE5OSeSp2k0DftbXZEbOXn+i4m3OR47cs0xp2lzXzub7kQ6vP8ARdBV0WlWAJi71/4n8/l0U+ONkUbY42hrWjAAWS6oY1E9LF48YLfZi1jWjDWgDyAUc6dTw7ZXjY4gjc1oBGRhSkV6Ru4plfT0mGlFM2GR+ZRjLj09QquA4ifadM9zapLJd7AXSc+fl0V7auV6jN9iVrB4DxP0XP3u073ZbTj2D8b+T9lSXFHPNwgWlf2TTqzrkrmsdOA57ufePoPqub1vW36ie6jHdwNOceLvUqvs2ZrMhfPI6R3mSoziq8r0jGWVyVLo+iaQ/vNJqOPXumj7DCmKBoYxo1T/ALsFT1qjtj0giIpLBERAYd23LTl/u9PfP5+axkrxSPL3M98gN3AkEAZ6Hw6lbUQGmSrFLneHnkH43cEdMc8LE1tsmYwAPH3nZ9cc8f35UhEBGFOPaGujY4BxcM5PPIHX5lZRwGNmxvDRkAbncA/X5LeiWCFPREriWtjbuzuJbk/RYHTGPB3xxE4wA0FoA8uFYIlgp3aMduGhvLA05ceqfsd3v5aw7gB8R8FcIpsFP+yJAXkbRuIPxFefsd+4n3Pj3fEfJXKJYKZujuD2nDOHl3UrwaK4FvEfDSOpV0iWCn/Yud2SwZaB4+Cks0ms1254LjnPUgZxhT0SwYxxsiZtjY1jfIDCyRFACIiAIiICo7T6XPq+kGrXcxshe12XnA4UvSar6WlVa0u0vija0kdMgKYiWAmPNEQBOqIgCIiAIiIAmERAEREAREQBERAEREAREQBERAEREAREQBERAQrkm54Z4BRllI7c9zvMrFZPZxSduwiIoKhERAEREAREQBERAEREAREQBERZObk6iaqCirkERE9d/s7Hsr9VQREWiSWkZttu2Fi8bmOHmMLJRH6hFFYdFI1wDTjdjIJw0/8A4gpqwrvRIDpRWMWxmem7xA8llG3awA9QojtUqNbuMhxjd8J6Yz+i2w3a8zwyOQOcSRjxWM8VRtfB1LNPI6n0b0RFqnas5WqdBERSQFEsW5YZtra7pGYB3D13f2H3UtFJJXnU3gO/1Kxx/wAPz/t+azF9xkDPZJhl+3JHT3sZ/qpqJom0ERFBUIiIAiIgCIiAJlEVZQjLtF4zlHpheheIFjlg1B0zbFNOatBEThWU5JfkijhGT/FhE+qfVT7oEemYREU+y+kx667aCh2bL4nyBrowI2g+91PX/kpigap3bdr3sBODyGBxJ8OqKUvlHV4cMcsqjLdm6nO+bfvdGcOLRtPPBxypWMKrouY2w1sUmQeuI9vgPQeOVZqk4Tm3ukaeUseHJ+MdmianHNKJXOe14bty1xHGcryCnFBMZWueXlu3LnZ4zlbZZo4Q3vHBoJwM+JWDbddznATM93GTnjn16KMcJON2Z5PJklw+DchAd8QB+YWvv4du7vWbfPcMLYr+mPyc3umjwNaOgA+i9RE4zj+r/wCRzjL9kERFPsr9lRHrv9XYREWhkEREAREQBERAEREAREQBERAZRvLJGuHgrMEEAjoVVKbTk3NLD1HT5K8WbYpU6JKIiudIREQBD0RD0QHFoi3VITYtRxfiPPyXst0rPPSvRe6LW7ip3jh78vP08FYrwANAA6BeryJycpNnfFUqC5ztPPmaGAHho3H5n/P5ro1yOvu3arL6AD8lhmdROby3WOiuXX6JVFbT2ZHvye+769PyXIxt3ysZ+JwC71ow0AeCzwLdmHhw25HqIi6T0QqLV9dERMNMgv6Of4D5Ld2gv+y1hDGcSy+Xg1ck4knHVY5J/COLyM7T4RPZpnyvL5Hl7j4k5Q13NjEkx7tp5aD8TvkFYtrxaXXbZuMElh4zFCeg9Xf2VPYnknldJK4uc7qSs0q7OfjXfZre4ZOOAtTivXFYdXALRIukfS9K2/sqps+HuWAfYKUqvs08v0OvnqNw/wDuKtFquj0Iu4oIiKSwRFz+l65Lb1qSCQj2aTcIDjrj1+SghySOgRUWq3tRbrMNGg+Npkj3e+PHn+yxs2NZo6bZntSQ7mhvdljehzzlLK80X6LmX6hrGntgs3XQy1pCAQ0YIBUvUL1+fUTp+l7GPjaHSyvGduegSxzRdoqKlqF+O4/Tb5YbLmF0MrRw7jx/z4KHJa1+PUoqLrEHeytLwQwYxz6eiWOaOpRUrLd+nqVSG9Ix8dhhaS1oADx6/ZYT6naMuqPgeBDUZtb7oOX+KE8kXqLlTqOuV6EeoyvglrnBLdoBwThWcepTSa8yuHAV31+9wQM5+aWQpplui5/Ttcku65PEHAVGNJbxzx45Wtt3WdU72zpxjirMcWsa4Al+PmEsc0dIipe/1e9RgmqhlaXkStkb4+YyFG0e1rV1jLL54TX3EOG0B3H0Qnns6NFQ19ZkZoE12w4Ola9zGcYyc8KNFrV12j1rJkb3klnu3HYPhSyOaOnRVWt3p6b6QgcAJZgx+RnI4UOe3q9jWLNSjNExkQBw9o8folkuaR0KKpZZvadp9ixqj45SzlgYMfTp5qD7T2gjiZee2OSJxBNdrfeAP0z+aDkdIiqZtQmbrVWDOyCSEvc1w5HCiDUtQk025qLXsZAAe4Zt5GDjJQckdCsJpo4I98rg1uQMlUesa3JS0us6Nw9qnaHZx0HicLc+5NJqFCq/a6GxCXSNLQclLHNFrFYimc8RPD9hw7HIBxlbFz1LVA7tB7BSbHHTYCCGNAy4dSp3aC5NQ00z13Br94GSMoFJVZZoqb267b1Rlam6NkcLGvne4ZznwCiOuaxa1S7BTmiayu7o9o6fb0SyOaOkRVPZ+/Nd0ySxbe0uZI4EgYAAAUXQtanv6hNFPgRvBfAMY90Hp6pZPNaOgRU2p6hcfqDdO0zYJtu+SR4yGhY07GsbrNOyxpnazdFYDfcJ8jxhByVl2i5f2nX/ANpGj7RB3oZvzsGMfZb7VrWDqUNGvNE2X2YSSFzRguzg44SyOZ0KKnjdq1aldmvTRPLIXOi2NHBAJ54+SrhqGuRaezUXyQSV8BxZtAOClhzo6lFhDIJoWSjgPaHBZqS4REQBERAEREAREQBERAEREAWEp2xPPoVmtVn/AKu9QyJdMrkRFkcIREQBERAEREAREQBERAEREARRrcfeGPMRlaCctBwo9Ks6OYOfXLDj4g7jqf6EfZVk/hPZ3YvGg8XtlL/YsUREjHiqRxylydsIiKxUIiIAsSxh6taec9FkiAw7mIf7tn/lC9DGh24NAPnhZIj2TYKIizxP8aL5V+VhERaGYREQBERAERZxxuldtaFNWSlZgi3TVnxc/E3zC0o012GmnsIiKCAiIgCIiAKEdUgY54lD4w0kAkZ3YLgen+EqTOXNgeWkg46jqqsyPcJCJbIxnbujHPH+HzyqzSapnd4njPLck+ib+0qu/ZvIdnbgsPXOPJZ171ezIGQvLnFu74SOOP7hbGMa5rHOYC4DOSOcrMNA6ABX0cbpOj1ERQVCIiAJ5oizy/qa4v2CIiq5PJqPRKXD8pd/RjJGyXbvbu2nIz5rQdPqlpb3Lcf5/upKLZaVIycm9kb9n1eMwtPGOfr/AHKkoikWERFBARERqyU2giIsuMofr/wa8oz/AG/5CIitGaeumVlja32giIrmYREQBERAEREAREQBZxP7uQOWCISnRaghwBHIK9USnLwYz8wpa1Ts7Iy5KwiIpLBD0RD0QHFq57P18uksO8Pdb/VUy6yhD7PTjZ44yfmvS8mfGFHJhjcrJCIi806wuQ18bdVl9QD+S69c12oh22YpvB7dp+Y/91lmVxOXy1eMpon7Jo3n+VwP5rvRyAvnxK7TRrQt6dE7OXsGx3zCphfwY+HLbROREXQegcVrdgz6nMc8NO0fILfodaMCXUbI/c1+mfFyr9RBbfnaeokI/NWuukUNHqUWcFw3P9fP8yuaK22zzIL8pTfwUmoXZL1p88nV3QeQ8AobivXFa3FSthbdsxcUjHJKx5ccBbmt6NaMnoArss/o7zsy0t0Ovnx3H/7irVaKMHstGCD/ALNgafnjlb1oujviqSQRRL+p1NOaHWZdpd0aBkn6LTQ1yhqEvdQykSeDXjBPyUk8ldHuu2/Y9JnkBw4t2N+Z4XKv9sp1KMpoSRCo7eZT/Nk+K7K7RgvRtZYaXNa7cBnHKzs147Vd8Ezd0bxghRRSUW2Ukr2y9r6EjDlr65cPkQ5S+0/+w7H0/VSYtLqxWIZ2sd3kLNjCXdBz/dbrdWK5XdBO3dG7qAcITxdNFJX0OxabXfdvvmhZhwixgfJZ1JmVO1F6OdwYZ2sdGXHGcDorxjAxjWN6NGAouoaXU1EN9pi3FvRwOCEoca6KmeRtztfVEDg4V4yZHDkDr/cLbc/+caH/AHDv/wASsqGm1NOa5taLaXdXE5J+qzfSgkvR3HNJmjbtac+HP9yg4sg9pY2u0t028MkgcJIyfMFQ4qrqvZGwZP4szDK8nrk/8lbXdMq35In2WbzFnaM8c46/ZSLEEdiu+GUZjeMEDyQONuzmqGiWb+m1u/1B/spAcIgOg8lp1x8lfXe6rN9+SuIWemeP0XV14GVoGQxDDGDAC0v06tJfZdezM7BgHPA+iUQ4a0UEFAVdadTh6+wlufNxzz91J7M3a8GiuZNI2N0Dnbw44PXKs7TKlOZ+pzNcHtZsLhzx8lCu6bpFi9CZY8zWCSO7PDuM5KEcaeifpt5uo0m2WMcxrsjDlX9l/wDYP/if+quIoo4ImxRMDI2jAaPBaqlOGnX7iBpbHknBOeqF6ZyOkMfqMjarm/6vVc+Z/wDxOPT/AD81N0nThqfZzud5jc2dzmuHgVf09OrUY5GV49okOXc5JWVKnDRg7mu0tZkuwTnkpRRQ+zmtVrahDPp5vXGzjv2hoawNxyOVlNSiu9o7rZbTq4a1pBa7GV0dulBcMRnaXGJ+9uDjBUW3oVC5YdPNG4yO6kOISg4FbqNBlfs1bhr2XWPfEhJduI5H9lYSa1Ur6VHb3h7SAAxpGc+S30tLqUGSsrx4bLjeCc56/wB1Hj7O6ZHYEzYPeByGlxLR9EJprordZru1HWakTHvhMtdxz0I46FGWe+7I2oXMDJaw7p7R6EK/fThfcjtOae9jaWtOfBanaTUcbPuEe0/xQHcFKHB3ZyrYH3NJtalOOGRCGEeQGAT/AJ8ypGs2JK1jTnwgmU1tjceZ4XSnT6xoexbMQY27QV4/Task8Ez48vrjEeT0SiPW6KOjQGnazp8PV5hc6Q+bj1U3tb/sV3/eNVm+pC+4y05p71jS1pz4FLtOG9AYbDS5mQcA4Qtx00UWiPOm6pJQmO7v2iVkp+J3HQ/n9ls0ch2t6y5pBGRyPqrSxplWzLDLIw74RhpBxwvaGm1dPjeytHtD/iJOSUIUWcxUsmv2SshnxyzujaB6gZ/Ja3SWtPdp08tGSBlX3HPP8wPX+q6Zmi0WRxxtjO2OTvWguPxcc/kpVurDdrugnbujdjI6JRHBlLFKyt2umMzg1tiEd24ng9OPyKsYNVgsanJRiBe6Nu4vHLfl+aytaTTuV44Z4tzYhtYc+8B81lQ02rpzHNrR7d3xEnJP1Qsk0yvH/wA4u/8A8YfqomrVY7nadkUs7oG+zZ3tdg/EeFfexw+3G5tPfbNmc+C0XtGpahOJrMZc8N25DiOEIcXRCFKGlpGotitusF8Dydzwce6VC0/RrV/S64m1B4quaD3QHh5K4raJRqsmbDG4CZhY/wB48gqbXgjrQMhiGGMGAEocL7MmMbGxrGjDWjACyRYTzMrwvmlOGMG5xxnAUmhmij0r1e/CZaz97AcZwRz9VIQBERAEREAREQBERAEREAWuwMwP+S2LGQbo3DzBUEPoq0RFkcIREQBERAEREAREQBERAEWm1XbZY1r+jTnGM54I/rn6LQKMrQB7ZLkdDnoqylWl2aRgmrfRN6IoQpTjb/rkhAPOfHkf2/NbIq0kb2n2h7mjq085+qiEK23smck9LokoiK5kEREAUAVbzciO4ACSeW7sc9OVPRSSmQTXv8YuN9R3Y8vl8l6yC+C3fba4Z59wcjPyU1CcdeEsWZRxmXo7HOFgN3tDoR7zhjBWO8A5a8efBXkRd/GPLnHdk/kuTlPlL+Dv44/XG12ZvJjDS8Da44BBXq1yPMrmRnG1p3HH5f59FsV/Hdxsx8uKjOkERFucoRF47JadpwccFAeooOzUWgbHwnz3knJ+eF5t1Paf3lcu28HB67fl5qaJosGjc4DzOFK7zutzIto29SfFadLZYkJdb7kluNvd9c+v5Lbd3xOD2EBrjk8A8qublDHyid3i41ezfFOHmRkmAWYz5cqFY7vviI8Y9EfE5sDJHYzI7LuMfJaJ9vtLBHjGMnHTpz+apLPLkoNF82JODkZoiAOcxzmkcdclTPJGHZxY8Usn6hFjG/e3PqQfmsldOzNpp0wiIhAREWX7y/hG36Q/lhERamIREQBERAaZ7McDmNfuJfnAa0knHVeRXIpJmxgPa45wHMIzjqlit38sUgkLHR5wQAeowtcdIR2GzGVzi3dxgDk9Vlk/JOH2ejhj48cfNv8AJf8A7JaIUU4ncEcWVVNhERaGYRRp70Nebu5SW+7uLscAZwsXanUaHl0jgGZ3ZY7jnHl5gqaZNMloozdQqucWiZu4EDHjnOFJQBERQQEREBEntvile3uHvDRxtaST+WF6Lcx6UbBGcZ2Hj8v0ypSlVbO3DJDx4HyU8IT1I2xSSZTv1CRhwaVgHGcbT5Z/5KXE8yRteWFhP8p6hSrjSJ3Ejg9FoWc7x9dFnGMnXTCL3C8VFnjL9dkPBKP7aCYRFP8Acf8ABX+2v5CIi0SaWzNtN6CIikgIiID1ri1wcOCFZRSCSMOCrFIpybX7D0d+qtFmuKVOiciItDqCHoiHogOU0+H2i7EzGRnJ+QXVql7Pw/xZyP8AhH9f6K6XT5MrnRjhjUbCIi5jYKBrVX2vTpGgZez3m/MKeihq1RWUVJNM+eFWOial7DaxIf3MnDvT1W3X9MNSczxD9xIfD+U+SpiuWnBnlVLFM+itcHtDmkEHkEeK9XGaTrctDEcgMkHlnlvyXT1dUp2wO6nbuP8AK44K6IzTPRx5ozX8lFrtIx6xBOB+7ne0E+Ts8qJ2sl3ats8I42tx+f8AVdfYrx2YwyQZAIcD5EHIK4/tPXldrMjmsJDmtOeg6Y6/RRKNGWWHFOvkonFa+XHAUh0LW/G8E+TefzWGAOirdGF0eNaGj1Vr2bpG5qrCRmOL33f0/NVscb5ZGxxtLnuOAB4rvtE0xumUgw4Mr/ekd6+X0UxVs1xQ5StkyzYiqQOmneGRsGSVG/a9ImuBKS6x/CGw5P5cfVVPal7pbdKnI4x1ZHgvf9cLzRWix2huSTt2SVxsiiP8ren6fqtDpc3ypEy52fjuaq25PMXx+MRHGMcDKp9ap14NapM01obK4guaw9ORg/qurlkikLq3etEj2n3c8geeFyFulP2ZuwW45xOx5IOW4PqEZWaSOl1bVodKhY6RrpJH8NY3xUCj2ojntsr2ar6zpDhpLsjJ6Z4C2a1fqQS1t1MWrT8Oib4j6qi1iW/NqVOS9AyAlw2Nb1xnxRiUmno6DVu0EemWhXdXfI4tDstOFEj7WxPmjjNOVpe4NBLgo+tjPa2gDyMx/wDqWztW0NvaXtaB+8PQerVAcpbZbavq8OlRsL2Okkk+FjTjKhUO00dm4ytYqvrPkOGEnIJ8PALZrd6rWtV2GmLVw8xjxH1VHqUt6XWqEl6FkDi9uxreuNw6qRKTTOk1fWq+lNaHtdJK/wCGNv6nyUbTO0kN20K00D68rvh3HIPp0Cr7AE3biJkwy0dAfRpI/NXtmnp8l6KawGe0NHuZdg9fLxQsnJuzW3WGO1p2m907c0Z3546A/wBUu6uypqVek6JznTkAOB4GThc7fktxdrrD6MYknwMNIzxsCwlmvzdodPdqMIikEjA0AY43fNRZXm+jpdX1qvpTWiQGSV3wxt6/M+Siab2mguWW154HVpHcNycg+nQYUFzG2O3GycbmsGWg+OG5Cz7ZxsjZUnYA2YPIBHUjr/n5qbJcpbZa6lqUMFyChNAZBZGM5464UC5JpnZudjoqpdNIDwHctH1UfX5Wxaxpk0pw1rA5x+qp9UM19kmqS5DJJe7jb6D/AD+qiysp9n0CJ/eRMkAwHNDsfNVmsa2zSZI2PgdIZASNpwrCp/1SH/u2/oua7Wf7U0//AD/MFLNJtqNo2nthE34qUo+bgrfVNSbptIWXxl4JAwDjqqjtq1raNfDQP3h6D0W7tZ/sJn+Nv6IV5SV2af8ATCLGfYpcee4K1i1eB2k/tGRpjixnHU9cYVbba3/Qlp2jPcR849WrGnZqVuykL7sQljJwGEZ3HJQKTT2zxva9u4GShIyEn492fyx/VWmp6xFp9KK1sMrJSA3acdRnK57V7V+1o+TRjrUhtxk5d14x/wCyz1v/AOVNN+TP/Sosjm9nRXNRbU0z210Zc3DTtB55x/dYxatA7SRqMuYoiM4PJ64wuXv2tZfpHd2azW1drffDfDjHivNRe4dltMYPhc5xP0Jx+pSx7GWsPa2J8zRNUkihecCUuz+WFM1XXmabNHH7O+YPZvDmnjqf7Kptu1K7pLaY0faza3a8OHGPFXdSKRugsZZjxKyEtId1GApJTkysHbCJ3SlKfk4KzOrsGtN03unb3DO/PHQn+iq+xbWuq2stB/eDqPRRtRlmg7YtkrQ9/KG+7HnGfdKghSlSbOvVbc1dlTVIKLonOdMAQ4HgZJH9FB/0inr2Y4dR051cSHAdvz/RR9b57Waf/gb/AOpymyzn9HUIi51+s6yHuA0rIB4PKF3JLs6JFzrNZ1l0jQ7SsAnBPPC6JApJ9FZQ1ll7ULFNsLmuhzlxPBwcLI6swa1+ze6duxnfnjplctVmvw67edp0IlkL3BwIzxu+ak6bJbl7WsfejEc5adzQMfy8KLMlkZcar2hioWBWihdYm8WtOAPyK26frkF+rNIxjmSwtLnxHr9Fz9Cxbj12/NXp+1S73AjdjaNx/spemVr57R+2S0XV4pQ4PGQR0/uAlhTbZsPbCIYzSlGfNwW8asNW0rUGtrviLIXH3j14Kjdq2tF3S8NAzI7oPVq6GeJr6srGtA3sLeB6KSVybasp+xzcaQ4+chV8qjsvE6LRYw9pa4uccEYPVW6IvD9UERFJYIiIAiIgCIiAIiIAiIgKt42vcPIrFbrbds59eVpWTOKSphERQVCIiAIiIAiIgCIiN0rZKTbpBERZ41f5v5NMjr8F8BERaGQREQBERAEREAWuf+EVqtS2InsMMfeN53Nx6cc54+y1mzZczmiT6b/+SiS/E0xpqSZLlijFIOAb7wABB5J8QfzWmuySVg9/aMDqo7Jp3OAOnlo45MnmBnw8P6LKOZzYWmUugJGSw848+i5XCXcf+j1Y5YTlxkt/8kqEcOzycrYo8E8TnbGyhzzk9CFIW2FcYJHn+XftdoIiLU5giLF72xty9wA9VKTekDJFEk1CNvwAuP2C1s1Hn34+PQrZePkaugS53FteUtcWkMdgjw4VU2aQNDX2JD0wS7Oc59f84UuTUI3NLe6LmkYOTha4jSftYYy3B4BJwp9ORLaI3dpl1NdhkrljQ5xx5KFF7znu9dv2XkL2tYA5oOOBknjlewHLXHzcuBSc8nKSPU8hKOHTNqwe4sjcPA8rGUB0jQc4w48egWMrWx7ckfECdpyP88rPPU2osjxccoweRG2rCCwtJ5Az8ysYnEukb1DTx9li6VgBcDnAWcTdkYHUnknzKnCnze9FPIkvVHW2Zoiea3ySajaOTHFOVMwdPE2Xu3SND8btpPOPP8l6JGHOHtOOvK0zUq88veyNJfgNyHEcc/3K1/supjHdkcY4eenPr6lWjFRVIiT5O2SjIwdXtH1QPYTgOaT81EOlUznMZOTkkvcfEHz8ws4dPqwSNfHHhzMkHcT1GFbRXRKREUEBEWi4JzWcKxxLluDx0yM9fTKkG8IoHeakHAdzERjqf/dA/VC7BigAx1+3r81ml+bZs1+CRP8AAIoDZNTHxwVz04DiPLP9VMhMjo8zNDX5PAOcDPH5YTGqj/yRl/b/AIM0RFcyMJIo5B77Gu+YXgghDS3umYJyRtHJWxFIsw7qPIPdsyPHAWaIoAREQBFpktQRvLHyAOHULKKaObd3bw7bwfRQ5JK2a+nJV8XRsXoBJwAvFnHI6M5bgHzws1KU+tIlRhH9tmViR8FdgmaSC7a0DGehPiQBwD4rE39Nha7LnPc3ORsOTgZ+S9fNJIMPdkeSl1nRyRjc1u4cchb48cG/y2/5OiOaL0lREfqenOgOZBGTj+Q5BOfT0K0QzR2IhJE7c05wcY6HCsrcEToHExMJx12hV4AAwBgeijPBPceyk5pOn0eoiKkJclZzTjxdBERWKhERAEREAQcHKIgLSJ++NrvMLJRaT8tc3y5UparaO2DtWEPREPRSWImlxdzQiHi4bj9VLXgGGgDgL1TJ8nZCVKgiIoJCIiAwmhZPE6KVocxwwQVx+r6NLQJkZmSD8Xi35rs14QCCCMg+BVZRUjLJiWRHzcrzK7C92bq2CXwHuHnwAy37Kks9nNQiJ2MbM3zY7+hWLg0cUsE4lYLEzBhsr2jyDitb3uecucXHzJUl+mX2nBpWPpGSs4tF1KU4bTkH+Mbf1SmRxk9EAr2GGSxK2KFhe93AAC6Kp2TleQ63M1g/Czk/ddDQ06rp7NteINJ6uPLj9VdQZtDBJ9lfoWgs0/E8+H2SOPJny9Vdoi0So7IxUVSIOsaa3U6LoSQ14O5jj4FQ49Hsx3qlxs7O+jYGTcHEg6Z+eFdIhDim7Oa1XRrzNU/aOmPHeHktzyD49eCo50jWNWtRu1V4ZEzwyOnjgBdaiUR60yg17S7kt2teoBrpIQG7T6HI/VQr2l6zfmgtzti7xh4iacBoHK6xEoPGmUGpaXas9oKlyNg7mMsLiTyMHJWztBptm9aovrtBbC4l+Tjxb/Yq7RKJ4I5/XNNuv1GvqGnhrpYmhpYT5E/3US1pmsXLle7YbEXscD3TTgNAOV1aJRDgmUGvaPZnuRX6DgLEeMgnGcdCFHq6Vql/VIreqlrWxYw0Y5x4cLp0ShwV2UTNMst7VSXy0dw4YBzz8IHRe6pptmzrtK1E0GKItLyT5OyrxEongig1zRrM9xmoae8NsMxkE4zjxCix6Tqmp3optWc1kcXRgxz8gF1KJRDgrs53tHo9nUrld0AaI2t2uJPTlbNb0eSbSq1SiwERHoTjjHVXyJQ4LZrrsMdeNjurWgH7Kl1/TLN69UlgaC2L4snHir5FJZxtUUvafTrGo1YWVmhzmP3HJxxhR+0NLU7zo61djDW2tJJIGHcrokUUVcEyrvafI7s6aEOHSCNjBnjOCP7KBNodifs5DUO1tiF28DPB68fmujRKJcEzlJ6Gu6hp4rWGxRsiAwAeZCOmVI1HSrlrs/Tqsjb30WA4bvIELo0SiOCKrVKU9nQfZImgy7WDBPljKjHRH2OzkNKYhk8XvNPUA5P91fIhLimco6n2hs146MuyOFhH70O5IHTxXRiAsodwHOe4R7Nzjkk48VIRAo0UvZnTrGnQTsstDS94Iwc+Cjahp+pN7QDUKUUb9rcN3njpg/qujRKI4KqOXtaZrGr2oHXmwRRRH+Q/LP6KXqWl2Z9ep2omgwxNaHEnngn+6vUShwQREUlwiIgKHR9LtVNauWZmgRS7tpBz1dlZnTbJ7Ui9tHcbcZzz8OOiu0UUV4Kjm7mmajS1aS/pW14l+ON3r1UjRdOvsuS3dQlIe/OImu4yfE+CvESiOCuyk7QadZvWqD4GgtheS/Jx4t/sVaXGyvpTMgJbKYyGEHGDjjlb0UluPyV2hw3YKRZfe58u8nLnbuFYoiBKkEREJCIiAIiIAiIgCIiAIiICLdZlrX+XChqzmbvic30VYs5dnNlVOwiIqKSfTM3FrtBERSVCIiAIiIAiIspflLibR/GPIIiLUxCIiAIiIAiIgCKPbttq92X4IccH3sEeuFH/AGxVwDiTkhvQePHmpommzO7bNeQN71kYIz7zc5OfmlS2+WYMMsTwQ7OweR48SsW6pVk4EcjiBk+5nA4//mCkVJ4bMZkhaQM45bhZ1y7R6HuhjxcFHddm9RrdaScjupWsOMEluT18FJRVnB7cdM58Gd45JkCSnOdhD2fuyS0NBB/MrKvYllttjk9wdCAFNPVQ7MkMczZNwL28FoPK3wz5YuLW2ic2VyzXP4JliMQwiRpJO/GPPnCKIbEXfRhzsDG4Hw9FhYvFjy2LaQPFU8XDknFaI8px5/iTSQ0Ek4A8VUWpe+mc4HLegWMk0kp99xPp4LWvXweP63b7OUIiLqICLOOKSXOxpOFY1acRLA5u52ecnxXNm8rHiW9s0hilJr+SLBcdGxzX5dke76LTFM+J2WOx6easdWrwRVQ9gAdvAHr14/ILTDXcyBj2NHeucOSM7Rn+ywhnxyxuddlsuJ45cbJe3vGsectdjp81hLF+7JLiccgYAH6KLHavlrd1MF3AecgYPGf1P2XptXtmXUsZwMZB6nHmvOljUrLwyzhST0TJHN7s4J3c+IIx4cLKP+G35KLE+d8jGvptY053uJHHlhTFTHjcPk08nyPbWugnmiKMu6j9mOLTcvoIiLUyCIiAIiIAiIgHmiwmDnQSBoJcRxhVfcTHfmrO0593E2eMH181hF3KSXf/AMHpYfGjkhGUpUkW6LGMERtDuuBlZLWMeKpHBN3JsIiKxQIiIAvA9rnFrXAkdQD0XqhSabC8yHc8F7i44PifFSSqJqz7qTaXbSGjxPChQaZXbw7c7yyR1/t6eClw6HWhBMsjyCwsIL+MHr9VCalqOzohgTVyZC7h8kkk0E0TmSgc43dOOCD8ws6lZ0D5XOcCZCDgdApkun0bBw97i8Y98AAnGcc49fyC8rQUmQsbDZ2s8pDh3PI688qywuu7OjJmyShwi9GKKY32EDHfREkE8vHTxUew2KM5bMwtJx8QznyUvG0jjliklZrREVDIZPmiIgCIiyf4Sv4ZsvzjXygiItTEIiIAiIgCIiA3VXbZx5HhWCqmna4HyKtQcgFaROnC9UEPREPRWNgOiIOiIAiIgCIiAIiIAiIgCIiAwmmZBGXyOwPzKrZL08h9zETfAYBP1WNuXvrTvwx+6Pn4/wBvoq+9akrhrIIHTSyZ2gdB6kqjbukc88jb4xJ7bVgHicnzBAKl1r3eOEczQ156OHR39iuX0AzGe8J3bpA9u4+vKuCA4YPRQ20yvOUJUy9RRqEzpq/vnL2Ha4+fkfthSVodKd7CIiEhERAEREAREQBERAEREAREQBERAFqsWGV2bnnk9GjqStqpZZDNO+Q884b6BQ3RTJPijY+7YeeHCMeTRn8yvG2rLTxLn0cAQqnUG2rNuKrEXxQEbpJW/p/nzUS7E/SBHZgsSvZvDXxvdnIVVb+TBSk/k66rdEx2SAMk8s8O+SlKiIyOpB6gjqCrirKZq7Hn4sYdjz8VMXZrjny7NqIisahERAEREAREQBERAEREAREQBERAEREBrmmZBGXvPHgB1J8gq6S9YkPu4ib4ADJ+pWFmUz2XOz7rDtaP1P3/AKKt1JtuV0MFYuYx5/eSD+UKje6RzzyNukWQs2WniYn5gFTKt4SOEcwDHnoR8Lv7H0XJ3on6Q2KxXsSvG8NfHI7O5XZG5qi2iqnKNPtF6ij0pjNXaXfG33XfMKQtDqTvYREQBERAEREAREQBERAFWzs2TOHh1CslFus4a8fIqsujLKrjZDREWDxxfaMFkkvkJwiKvqXwy3tfyh9UwiJwmupDnB9xCKsax/7zvY7JfvdgtcQMZ48VL09sjajRNu3ZPxdevCmU+Mbl2deTw1FcoyskItFuSaOMGCMSO8j8lo9ts5x7C/57vl6f5x4q2ODS32cc3yeuicih+0WpIssrd0/cB7/vcYz4EePCw9ttbM+wuJA5G/Hl04/zhXopTJ6LFji5jXObtJGSD4LJQQEREAREQBMA8EZCJ4LPK2o6NcSuWxjHA4CIiulSozbt2ERFJAVNZDfb5SM7wR9RgK5XjY43Se+0dDz6rGM/WpX8G7x+5xr5/wDQqa0Uc9eV4BaWnhaFZ6lGN0EcWGufncAcgj1WixQdDB3oduAGSF6PjeXjjFKb2yZeLNXW6IaIi9U5QiJ0BJ6AZRulbBa6VM1sD2Ec5B6eoKzfPE+3K4Pa0ABuCecqtqTth3PLHkEAdOixcxguSDo7d72fHnzz/RfPZcaeeUr0dj8heqMY92WYayaTJAc1nT5/5/Vb0ZVihgaGbmDaXALCF5fE1x4JGVlha48V8DyYy5c5fJmiItm0uzmSb6CImFRziu2WWOT+BnKeCrm6ZKMj2t7RjaNoxxgjnnrz+SzGnS8kXJeB48hUyTg1aZvjxyTponIsYmGOJrC/cWjGT4rJW9sf/EZeqQROF7wo9v8ADHq/lHiIivGcZdFZQlHsIi0WrcVRrXS7sOJ6DPhlWKpWb/BFGdqFVvWZo8PzI/oV6L1Ugnvm+fP0/uFnii6cvs1y3aj9EhFFGo1CMidpGAVshtQzuxFIHHrwtaMqZuREUEBaTbgbMYXSgSDqDkf56rctEtKvOXF8QJf8R8T0/sjaStloq3R6bVcdZ4x/4ghtwNlEbpAHEZ5Bx9+i8dSrOJJhYSTk8euUfUgkGHRjw6en/ss//qfwjX8cb+2bWSMkaHMcHNPiDwsySepJ+a9rxRCEAtAA4AB/osYonuMxaMxseQ0+n+cpjldxii+XDKMVK7sEZCR1akjmCeL4Twc/8Jbg/Qoi2jJo54ycXo2/s7TpZtvdb89eTjx/uVuGk0hMJe5BcHbhk5Gc5yo8UhikDh4KVLdAGIxk+Z8FtHIq2dEcqatixU3ZdHwfJQiCDg8FTILDu6eXHc7OAFFka5ryH/F4rOddoyyJPaI9l8zGtMLdxzyMeGCf1wPqo7blo5/1F/Hju68+qnIqGdlc3ULLsj2F4IGec/2Xov2vezQkGCR1z/RWCKJJSVNFoy4u0eMJcxriMEjOPJeoiyjJxfGRaUVJcohERamQREQBERAFZQO3QtPoq1TqRzER5FWj2bYX+RIQ9EQ9FodIHREHREAREQBERAEREAREQBERAUfO+XPXvH/+oopF+LupzIB7kh6+TlHWL0zhmqkVOjf9f1L/AL0f1VsoNCnJWs25HlpEzw5uPr1+6mnPAAyScADxKmW3oS3LRP0z/enwyB9cf8wpyjV6bYoNr3OL3D3i15HPpg/T6LaYWk5y/qHfxHeH16ei0XR2RVJI2Itfcs45k4z/ALx3j9f/AG8E7hnnJ0A/iO/v+aksbEWHdN3bsvznPxux+v5LwQsHjJ0I/iO8fqgNiLX3LMEZk5AH8R3h9f8A3XvdNznL/i3fG7r9+np0QGaLX3DNu3MmMY/iO/v+aGFp8X+H+8d4fVAbEWvuW5By/IJP8R3j9U7hmMZk+Hb/ABHdPv19eqA2Itfct3E5fkkH43eH1QQsHQyeP+8d4/VAbEWvuGbSMyYIA/iOz+q97puc5f8AFu+N3X79PTogM0WvuWYAzJgAj+I7x+v/ALIYWHxk6AfxHeH1QGw9CqGLiJgPXAyrvum7s5fnOfjdj9fyVVYh9mm2c7HHLCTn5jPmqzWjHMrVkeeaOvE6WVwaxvUlVcbZNYsRzSMMdOI5Y09ZD5/JNVq3bVtmyNklePkMc7AcfVbBLrAGBVgA/wAaqlSMUqWuy0Vjpn/VT/jKrQHOc1jBl7uAP8+CtoqrI4gzL+mCQ8j68HhTBF8Kd2b0WHdNznL/AIt3xnr9+np0XncMDQMyYAI/iO8fr/7K50mxFrMLCMZk6AfxHeH1XvdNznL85z8bv7/kgM0WvuGY6ydNv8R39+vqnctyTmTnH+8d4fX/AN/FAbEWsQtBzl/Un+I7x+v5LzuGbduZMY2/xHZ/Xr6oDai19y3zf1B/iO/unct45k4z/vHeP1/9kBsRazAwjGZMYDf4jug+vX16r0xNLt2X5zu+M4/Xp6IDNFr7lnnJ0I/iO8fqncs55k5wP4jvD6oDYiwETQc5fndu+N3X79PTosRAwNwDJjBb/Edn75/NAbUWswsPjJ4f7x3h9U7lvHL+CT/Ed4/VAUzOG4PUcH5r1bbdb2aXLcmJ54JJOD49fPqqvUac0ssNmq5onh6B3Rw8lk1s4pRqVMg6lTmrOF903tIidu7uQcDJ8OVdQSCaFkjeA9oKq7EWo6jH7PNEytESN53bifkrSNgijZFGM4Aa0eal9JEy2kvksdKz3c//AHv/AOFqnLVVh7iBsfU9SfU9VtV0dcVSSCIikkIiIAiIgCIiAIiIAtc7N8Th6LYiENWqKlFnM3ZK5vkVgsTiaphERCAiLF7gxjnu6NGShKVukZL1Q3ahGw+9DOOn8nnwFKadzQ7kZ81lOPOVPpHU4ZMEOUlVnqwmlEMe8gnkNAHmSAP1WaFocOQDg55RScNS6MuMZ7j39EOPVKj2sPeYLgDgjpxn9F6NSqFzWiX3nYAGDnk4/ot/cQ4x3UeOnwheiKIYxGzjge6OFtoz0ZoiKCoREQBERAE8ETwWeTuP+prj6l/oERFoZBERAFq75ruA132W09FoidE1vL8O8Vy5rT/hnoeJGE1vtEQEz6lwcCPgf1W/UpXGoIgAM+7keXj/AJ9V5Wg721K5md27DcHAIwFuDRvLXnPu4IPzV+WNyx0ujacckIzld2U6Kwk09pGYnYPkeihd2WyFrx8PXC+hhmhNaZ5FM3MpSvja8FuCM8rc6o2Gq9ziDJtOCegKd7bLWlkeGnoAEZFYmeDZB2DnBXFmztJ85JL/ALNIYpTdJENsb3gGMRg5bxuPXz9VaWJhGQ3vI2OPTcvL9aMVmuY3a/Hunpz4fRQNQDWzwtkd7/djDj8yuSGWGRXEZsLwPskzTn2Q7Htkd8JI6eq3VLInG3G1w8FCoBlh88eADjkjofVbJXmk4MiZjzef5kxY4VKEFcns1eR5UpT6RY9EyvGu3NDh0IysJ9xic1jg2Rw93J8VisKv8tso8r6jpGxFWtr6g7vCZw0n4ecgLFwkMrxHqDQ4EgNLgcHHQj5hxWixxXSIuT+S0Wxn8KQ+gH55/oqTvJ/dcL8WWjBBdjIBByR8gVKEWoGEvZZjcC4Ajw4Ds/qPsrKKCTJqKJUgsxzOfPMHtIwAPnwVKIy0jJGfEKCjPUVTa02GKq8vk2tDS0lrADyNv9eVrrxaa2GWWV+9pwzBjGR0PCso30XjDl0XS9aNxxkdM8lVrqenumZGJ3xPdu2AsA3ZLOT59R/kKdBoPs0zJG2HybSQGnoMkkn81EsCfZqoyh0Z4WEsUcjR3sbX45AcM4WGrMmaGCJkgAkbuDDglvioG2czQCNtsN7wby9xwW+OeVzOE9qT0dmLx8co806ZYupRBjsRw4A3Y2jn/OUp0q02wNhY3+YHbnB/yElc4N255cNo+Sk0xtmYB0HCeLJz76MfJjGMopEeSnDG8sMMfu/8ISOGKI5jjYw4x7oAVnYrd84OaQD0Kyhi9njdudkDnouz1u/4Of1ScqK7BPgvFuOt0TGSHSEYznunY/Raq4Fgs2HLX8g+iyyNRpLZpPxJwq9HrGOe7DRkr18b4+HNIVjHEyFpwPmVCsTCeRobwBxyo9LrlP8A4E1HHGo9mhVd/WDTsmHud2ADndhdFFTa3l/vHy8FzWv2Yq2rStdWjlJa3Bd4LRwaVs6PA8aOTJWRWjKnqzLRcHM7t2QAM5zk4XVRRtiiaxvRowuFgvRTWoW+yRtJkbhwPTkf2/Nd74Jgxxi3JfJ2+biWPikqRXWoe6kyPhPRaFay7NmZMbRzyquxLG1z5HODGdcuOAFOSNPR4uWCi9HiLJrHPbuY0uHmBleFrh1aR8wqUZUzfSaDNk+AyFPLQ7qAVUKRWs91kPyW+C0hNLTNseRLTNc8ZilLfDqFrWcsjpX7nf8AssFm6vRjKr0ERFBAREUSipKmWjJxdoIqiH2juG977X3vO7rjqcf0U+h3vscXf7u8x727r1VY2tM7fK8VYo807JCIiucAREQBSqJ957fTKiqRSOJvmFK7L4/2ROQ9EQ9FqdgHREHREAREQBERAERVJ7SaUJ+59p537N4Y7Zu8t2MIC2RV13XKFCcwTyu7xrdzgyNzto8zgcKbBNHYgZNC8PjeNzXDxCA2Iud07XHT9oNShsWoo6lchkbXbW5d4nPU9D900vXXWLmrT2bDG6fVeGRnAx4858en5qaB0L2Ne0te0OaeoKgyabzmGXaPJwysKOvaffsCCCY944bmtewt3DzGRysbXaDTasr4pZnF0Zw8sjc4M+ZAwFFWQ4p9no0+cn3pI2j0BP8AZS69OOA7hlz/AMTlhLqVSF9Vr5Rm2cQ4BO7/ADkLdasxU60liw/ZFGMud5BRVEKEV0bUVXZ1KOdlaGlabHZtNEsG+MkPaOefIELZpdszSWIJrDJbMLv3rY2kNZnoAT1VqLFgip+0+oz6fQjFN4bZnmbFGSAevXj/AD1Vay1rtXtDRoW78M7ZgXvDIQMNH0RIHVIqqbtJpcErmPsE7HbXPaxzmtPkXAYW27rVCg9jJ5svkGWsY0vJHngJTBYIoDdZoO01+oNnBrM+J+DxzjBHXxWutr+nWrTK0U57yQZZuY5od8iRyooFmiIgCIiAIiIAiKJqVyClUdJPZbXyNrXuGefQeKAlouZ0HWbE2sOoS3Y70boe8ZK2Lu3NOcFpH+fBTO1Gq2NLpQmoWd/NKI27xkKa+AXSxkjZKwse0OafAqgqO7QvtRCW9pb4tw3tjJLi3POOOuFNsdotKrTvhmuMbJGcOGDwUoUbJNNcD+6l48njP5rFunTE+/Ixo/4RkreNUpuNUCdubYJhH4/85W+xYiqwPnneGRsGXOPgFXiinrj9GNetHXB2jLj1cepW5Q36pTZFWkdOA20QITg++T0x91sjv1pZrETJQX1/4o/CpoulRIRQm6vRdBBOLDTHYfsiOD7x8vyW322v7aanejv2s3lnk3zQEhFWx6/pctptdltjpHO2t64J8geiskAREQBERAEREAREQBEXN69rIjkc2lrEUEsDSXxGHeHHyLvBSlYOkRQ9IunUdKrW3NDXSsBIHQHxVK7UNb1DWL1fSpKjIKrgzMwOScc9AfHKUDpkXN6LrVrZqMusTQCGpIIu8jaQ3dnB/orStrmm27QrQWmulcMtbgjd8vNKBOexsjCx4DmnqCoUmmnOYZcDyeMrZHqdORtlzJ2kVSRMfw/5wsJdZ0+GlFckstbBKcMeQfeUVZDin2ahp85PvSRtHoCf7KZXqRwHcMuf+J3VRqet6dec9ta0x5jbvd1GB5lKuuabcsivBaa+R3wjBG75eacaIUIx6RYIq61r2mVLBgntsbIPiHJ2/PyUl16s2zDXMre9maXRtHO4eaFiQi1zzxVoXTTyNjjYMuc44AUWjrFDUJHR1bDXvaNxbgg48+UBOREQBERAEREAREQBERAV9sYnPqAtKk3h+8afRRlk+zjn+zCIigoFi9gkjcw9HAgrJan2YY5DG+QNcADg+SEptO0aXUA92908u4DGcjzypQGABnPqtRtQDrMwZ56+CC3XLsd8zPXGVSFtuzpz5Z5FFSZuRafa6+7b3zM+Wf8APmFsjkZKzfG4Ob0yFdq1TOZXF2ZItM9lkDmMc1znPztDRnoMlYNuMdOyEskY9+cbhjos4WtP4OmXjzlH2RWiSiItDlCIiAKvGqNbNKySFzQx+0FpznkjPp0/NWCKSVRXu1eFrdzoZxxnG0Z/VZHVa4dsDZSQcYDc+OP6Kcizm1yjo1hXGRFrX4rMvdsZIDt3e83Hl/dSkRaGQRFuhre0NcCcNwRlErdImKbdI0osRoDmENjvStjAA285zkEnOfQ/deSaTM47P2o8OA6bfn6+v6K7xWtmqxNbs2CpJLukZ0PmOq9hY1rnNn4x9FkH2NNhDJJvaXPcXBzhjaMAYHP+crRZsveSZIw1wHAHivP8jHjh+r39Hq4ecoq+hC13vuwdmcAqDcgkdZLmVu8DtuXbgMYznjI9FcOe00IQ0jPjjzWhdMIONbs4n5HpytxiiFRikZKS6F0Y2AcuByfuVc16gLd0o69AoYODkdVaV3mSFrj18VtjhFvaK+55snKRVtjh9ocyZ+Azp81kQOSx25ucZCz34fLslZG8SHO7xCyqYnfKG/wt+T68Li48fxh2duTGsiuRqDiD5/Na7VT2yMCAfvAfhJVkB7OeRmPzxyFvY1jRvYBl3iF2eMuL/wDy+TiyYW3/AAc8dO1KAYZ7wH4XD+qj9zbNhhmjkBB6lvC6vg9eD5ptPzXf7O9FHgXwUyiv0+s924s97cXZBOck5VzcijbGXlu13hjxUBcMk4swlFwdEP8AZdURlgYdjhgjceeMZKm14mMgdCxuADuaP1/z6LKIMc/Eji0eYUoVf3ofG4bPuiTZMU5EJFJFOQvI4Az1K3Mpsa4Eu3Y6ghFCTCxSZojptniDnO4PhjyKkto1cj/V4y7zLRnxz+p+63gADAGAveg9SuiMUjqhBRNIq12OyyGNp8w35f2H2W7o3PmvAMlek5KsXMHxtkbh4yFVXYHMsNaxx2kZ+XKt1Hs022HNc57mkDHCwz43OFR7L4+KncirMRbYja0ufnPgrGr+6O17Nrj0J8V7XoshlEge9xHgVvnjLoj4Echc+PBPHHmu/ovNxnMyc4NGXEAeq0Pe+drmRDDSMFxXsMYkaJHneT59At62XPKr6X/ZXUH/ACU40Edy2I2nlrW7R7o4VjWqR1o2NZkljduSt6LdQihkyyyfsFUOGHEeRVhYn7shg4cfEjgLFrq8IOXBxPU9SVSdSfZyZEpOr6MJWS3NP2QzGKTLffHUYcCfuB+ahy6TYmcXyzQud4Exg+Xn8j91aQvjeCY8DzC2E46q66NoSaWmUTNGtB+d9VhBBBEQzx9OM9VNr19RbYa6e1GYgSS1reoOcD6cfZS5J2MjLwQfAfNRILEnfNDnZBPIKhySdETzbSbsk3P+rn5hVcsTZmbHZAyDkHByDlWl3/q5+YVcssv7HNm/YN0uhZaBtMbwSTg9c4z8+i9n0uhE0jEjnOGMd4fX+5XgODkITk5Kex1Q9zqjCGJkETY4xhjeACcrNEWRiEREAWizHLJs7p+3B5BJGfst6KQQRDqHjZjPJ6Nxgcf807rUNm3v4gR/Nt5PCnIllrIBi1LGBPEeD72MYOTjjHyU9F44uA91uT88LKP5vkazfFcD1Fi0uPxNx9crJaGAREQBbqn8dq0rbW/jtUrstH9kWKHoiHotTtA6Ig6IgCIiAIiIDTcfNHTmfXZvmawljT4nHC4Pur+pfs9lgX3l9lpsNdBsiZz4AD819CRSnQOM1Wa9PfuQ3Pb2RBxZFBTh/is8CX48fFX1Ky2r3enw0bEbIq+8Ety0f8OfEq1QnCNknIaFokEmj2bupaf3tmSSSRrZYzux4DH0/NV8OjWo+yUJ9lkcTb7+aDaQ4sBxjH0/Nd17TDnHesz81tUKafRLTXZy7TJrXaChZgqzV6tMEufKzYXEj4QFRez6hX0+xRcbxsvlO6FsGY5QTyd45wR6r6KvHOawbnENHmSp5UQjjNZjnOuae0Q268FWvw+tCZNjyOg4I8lqsv1u5o1ytMyxNHLOyOB0kO1+3PJIHQdOq7Vk8TzhsjSfLK2Ipp9EtNdnLWA6h2qgkNSxJBFTEUPdRlw3Z8/BSuycM/cXbdqF8Mtqw5+x4IIHgFfrCSSNg997W58yjkktkJN6Rxl/VDf7SVrApW5qVEuAMURduk+n0+yyrWpdT7X2ZO4ngeaTmQCVhaRx158M5XT6XVrUqor1ZC9oJcSXAkknJysm6dC3VX6jl5mdEIsE8Buc8IpJ9Bprs4KKrfZpkeniK6+Xvf3lR0OInDdnO8YOOnir57zpHaa3bsUp5YpYWNgdDGXhuBy3jouqRTyB8+1CG1X0J8csLmTapeD21/EN64+ecK3DpNY1jTPZ6c9evRy6R8sZZzgDaPsry7pcF29UtTOfvqOLo2g+7k46/YKclgIiKpAREQBERAFy3aEGDtNp123DJJp8TD8DS4NfzyR9vsupRSnQOSoyk6tf7Qy1ZY6ojEULNnvv6ZdhYdqpYbOo6ULVed9QNMsrWMJPI4HC7BEsk5LTrPZ+lK+1U0+3C+JmS5zHngkDjJ9VHMczeyV+wYH+0ahOS1pZ7wDnAfoF2uB6IpsHD6iJINfpRMllqx0qoa2VsHejcRzx06EfZeW7mrX+z1qCwx8ve2GxQSGHYXtzyS3wHA+67d72MGXua0eZKxZNFIcMe1x8gVXmromnV0cizSbcPaTS6s9yW3XrMMg3RBrY8DAAx8gtEV59WnrzfZrDrs8zwAIzhrTwDn6ruUwrWQcVZjdp8vZyOeKT2euwveWMLvfIHGB4/wB1jWvz/trXLYqyC26EdxDIw8sHGfyC7dRhRhGpOv8AvGd0Yi5PAbnPASwcRVFjUNQ0dj5JZIxL3r2isIo43DnaMDnp1X0BEUN2QERFACIiAIiIAiIgMJg4wyCP4y07fnhcNTnEHZ2bSW0Z3apO5zXgxHkk/ET5YXeIpTBUadNHpsUWl93I59esHveG+7wOefNQOyTZa+jXb9mNwkmlkmc0ggkD/JXTIlg+c2mzRdk6ld8bzZ1C2XuZjl3PTHzwrgvGr67pr9PqyRwUGuc9749nOBhn5fmr+5pUNzUql2R7t1UksYOhJ8Sp6mybPnkFqSHszqNVtew+7ZncZB3Z90Egdfp+at2Rts6tpOmxRSGLTW5mcWYbuDcDnx5XWYXjnNYMucGjzJwocqHfRxV2lauxdop60Tw98jYmNDcFzGEZx8/zXmmwSahf09rbU8jaQ3jNMRtjIHwl2fRdmyeJ5wyRpPkCtiKafRLTXZxGkWI6VazQtabNZvT2D3kbo+HAnglx8FlqMj4+1LnRSyUY6tdsMTmVu9HmQB08cfRdqimyDhdROsar2bD7TJHNjtZJEWHPjH82z+inaJA+9rrL5tTTtrRFgeaoha7I6cHnGfJdYiWAiIqkBERAEREAREQBERAaLcZfHkdWqArZQrUGw72j3T1HkqSXyYZYfKIyIioc4WmSpXlcXSRNc4+JHK3IgRHNCqf9wzpjp4Lw0Kp/3Lf8/wDupKKmJvia5XsjN0+ozpAzrnJGfL+w+y3RRRwxhkTQ1o8As0WhnbNFiq2d8by97HR52lhx1WMdFjJ2SmWV7mZxuII5GPJSUVJRtaN4eTkhHjegiKC+xcia3NfeSAePA56dVWLl1Io4Re4snIoPtN3J/wBSyAfxjPj/AGH3UyIvdG0yN2vI5HkVZTi9JlXjlFW0ZIiKxQIiLOepRZrDcZIIiLQyC3QWHQ8dW+S0opTa2Sm07ROmttDP3fLj+SgkknJ6oimUnLstKbl2Y2GbWROd/Nk8qOXA5JOSevClyO7yNrHgODemQtfdR/gb9ly5cHOXJM78PmrHBRon1q0b6kfGCR1C1y1Hs5b7w9FnSmxiJ3A/l/spq74wjKKMWo5fyRTqTUncwtjwCCUutHftAwMgfqpjI2sY1uAdvQqsYvloyhBqWio1iWeO7G1j5Y4jHkmNm73s/IrXo0tr9pGNzp3VzEXHvGYG7I8cDwVnbZJP3kcLwx7WHa7ycRwVX2majE33tQhh3kbdxxjAOevXPX0wkFzk5fR6rzJY+FF4QCDx9Fo7p8ZzCeD1aeip45LDctOqwEl+/JkByzcePTpj6LdHHqTw4R34pC1uDjqCYxg/fn6rSeNT38nMpNFl3rx8UR+hyntMY65b8wvKccsVcMnk7x4J97zGePyW9V4ZF1L/AKJuP0aTYheNrjkHzWJpRujPdnk8glSNod7pAI9UYxrGlsYwM5RRnf5U0UlGEiDLTdHHuLxnPK202bQcytOejQVtsxmaEgfEOfmqxrixwcOCCof4SOaSWOVouTg45XmB5rCN4kjDh4rJbo6U7MgB1zwvDnPKHjhAfA8hAOjfUrxZEEnjovOB6oDwDK9wB1P2TPh0C8QHufLheIiA0xDZK+Pw+ILctMvuyxv/APCVrktujcWmPBHqufG1C4v4JySSps2S2WRcfE7yC1m6zZkA7vJQnu3PLumTleI8j+DjeaV6M5JHSuy85WCL1u0OG4ZHiFn2ZdslVHxg4Ebt3n1Wy7I0R7M+8VuY0NjxGNvHAVbM17ZD3nU+K2lcY0dErhCjBOnREWBzG59hz4dj+TnqtKIpbb7Jbb7CIiggIiIAiIgCIiAIieCzyP8AGvs0xL8r+giIrpJKkUbt2wiIpICIiALbW/jtWpbqv8dqldlo/siwWMp2xPPk0lZLXY/6vL/gP6LR9HabB0RB0RSAiIgCIiAIiIAquZ0t2Z7GODYo+pccD6q0VPTqPnmewktY348ePouTyW21FfJ1eOluT+DE0pBN3ZdGPd3BxdwR81KgEtJ8bZXsdHJwMHOFqnZJNdijfGY2cBrT5LVO9097DegdtaB4ALkXHG7it2dTvIql1RcSPEcbnu6NGVVGKa7+9c9jGk4aHOxn0CsLrS6nIB1xn81Do1XOj9oe1z2tPuMB6ldOe5TUK0c+Cowcvkjx05Xl+S1gYcEvOBnyU6nLKyZ1ac5e3oVjAZe7sOdGJJTIMxnoPVNv/wAYcWu3cZPpx0WeOKx04muR801IkXJ/Z4S4fEeAq2apOWOle5rnAZcN2SApWrNJjjPgCvIopI6s7JQGsLMiQH4vIeqtmXPI4vophqEFJdkZlOYRiVrmh2Nwbn3seeFYUbHtEPvfG3grBoJsRzj+EIeXeHTotWkg5ld/LwFGFeuaUfn/AMsnK+cG38FiiIvQOAIiIAiIgCIiAIiIAiIgCIiALXYlEMLpD4DhbFE1JpdUOPAglUyNxg2i+NJySZDfVsTjvHvYXuG4MLucegWEFOWVgka5rMn3dxwSfRS4a0sFfvw1z5nDDR+ALOE97WqhsbXtGWyZ/lXnLDFtOXZ6DyNKl0e0J3StdHJ8bOFLVbQYBcm2csbkA/XhWS7fHk3DZxZ0lPQREW5iEREAREQBERAEREAREQBERAEREAREQGEsgiic89AMqsMFi5iRz2AuzsY52CfkFOvguqPx81Gp15I4RZ2GR/8Au2+XqVx57lNRfVHZgqMOS7I0VKWRucsZzgBxwSfIKZQsPc50E3xt6ZWNYPkbH3sLnlkhw4Oxg55ysYT3mrvez4QSf6LHGljcXH5Ncj5qSl8FkiIvSPOCIiAIiIAiIgCIiAIiIAiIgCEZGDyERAQLEBjO5vwn8loVqQCCDyFAsQGI5HLf0VJI5smOto0rwkAEk4A5JK9RUMTFkscjQ5kjXNPQg5C93N8x91EOl1i4FzXHGCBuPGBhP2ZWI+F3h/MfLCrjriqNctcmS9w8wm4eYUL9lVsADvABxgPPmT/VZN0yq17XNY4FpDh7x6jGP0Cvoz0TERFBAREQEaW9DDP3Um4HjkNJHPRYjVKZGRNkf4Xenp6hSSxrvia0/MLzuo/+zZ/5QocYvtF4za6I51OoM5lPBwfcdx+Xot0VqCaQxxSBzgMnHI+6y7qP/s2f+UL1rGNOWtaD6BU9S/yui/t+1ZlhERVlCbVXZMZwTuqCr7Ur2XXNdJKyPYC3Y3OTn5KxyvExynJbNoTx4J3V2QqUj32ZgZJHxADaXNwpvC0WbBgMYEZeHuwSP5fVaW6mwtafZ7ADjgZYP7q7xcnbZTLm5y5RikTUUIanERnuLH/8P1wt9aw2w1zmsezace+MKHirpmfsf+ZG5ERRynHtWRxhLp0Oi8bFbc39xc2O3OLg8k5z06nwXqK8c8Yl4RnB9GZo3XuJfdY8Hp7nRYllyCVpdfD2gtywM8sZ++D90Bx4n6IBkqZeVq1FmqtutEpszh8OA6Q5yeV4NlmaOOwN25rtpbx6FZzMLajHsyHNHPqFjpo7yQyueHOHutGeR5/59FTC5rIovqrOySThYfo9F/ed5G57ngBznO54JP8AUrdWpwVnvfHv3yfEXOzlSCDnomD5L0TnGPIhNvqE2lMD8X2QHuMN65ysVl7u3x6rz3T6fNADyM/dRLNUyO3xj3j1CmNGDnwQ89OnkqyimtlZRUlTI9WIxghxOPkpAA65PHovOoHmh4GPupSpUTFUqBHjnKAeJ6L0e71+yOBznqFJIzng9Fj0UC7btQTkQwCSMNHgSSSHf/yj7rXHd1CaQkVRFHloy9pzyGk+Pqft4oCzRU7NUuFjXvpObkcMwdxO3P0y7hZftK6drTSczj3nkEhpy0HjqRyfsgLZFTv1O80kNolx5xwccbefrk/ZTtOmnnrl9iIxv3EAHrjwQG2w3dC7zHKg2Xb5d3mArMjIIKqXgh5B8OFyZdZP9f8A0KZt4/8AQxREVThC31Iu8kyfhbytC2RTOidlvTxCtGk9lotJ7LRYvY17drhkLGKVsrctPPiPJbF1aZ3aaIMtNzTmP3h5eKjOaWnDgQfVW68c1rhhwBHqs3iT6MZYU+ioRT5KbHcsO0/kosteSIEkZb5hZODRjLHKJEswmZoAeWFpJB9cED9cqOaM5kBNx5aHbg0j16KcirZS2QPYrewN9vfkeO3r1/z9Fk6nYLeLsgdnrtCmoli2eNBDQCckDr5r1EUEBERAERFk95Evo1Wsbf2ERFqZBERAEREAW+mP3/yC0KTRHvuPkMKV2Xx/siatdj/q8v8AgP6LYsXjdG4eYIWjOwyHREHRFICIiAIiIAiIgCg26TpHGSE4ceoz1U5FSeNTVMvCbg7RSeyWi74HZ88qdSpGF3eSEF/gB4Kaiwx+LCEuXZtPyZzVdBVlihK1xMBy38Oeis0WuTFHIqZljySxu0UrKdou4a5p8yVZVKortPO57upUhFTF48MbtF8nkSyKmYyxtljLHjIKqpqNhnDcvZ4YKt0VsuCOXsjHmlj6KeKjYf7rgWN8clWsMTYYwxnQfms0UYsEcfQyZpZOwiItzEIiIAiIgCIiAIiIAiIgCIiALxzQ5pa4ZB4K9ROyeiqnozsce6cXt8OeVrjpWXHG0sB6klXKLkfiQbvZ0ryppUaa1dteLaOT1J81uRF1Rioqkc0pOTthERSQEREAREQBERAEREAREQBERAEREAREQAgEEHkKssUJWuJhcS3yzyFZossmKORUzXHlljeimZTtEkbS3PXJVlUrCtHjq49St6KmLx4Y3aLZPIlkVMIiLoMAiIgCIiAIiIAiIgCIiAIiIAiIgC8IDgQRkFeogK+xAYjkctK0q1c0OaWuGQVXzwmJ3m09Cs5I5skOO0akTwRYYnrj9EZVvl9hERamQREQBERAEWEpkDP3QaXZHDumM8/kojbF/uyTTBcB034ycf3U0TVk5FBNm7ninkZ67wpcLnvia6Rmx5HLc9EoUZohIAJJwAtDbldwB75jeM4edpx8igRGdel3lrXQZAJIJOQM4UqrK6aLc/bkOI93pwcLWRQJyfZiTkknatrZK8X7tr4mY/lBA6+izhtaR3eTkxSioxjT0bUWEc0UpxHKx/GfdcDws1c4AiKBJJqLAWsia85d73AwMnHHyx91JKVk9FBNi8HkCqD1wd3Xy/opUL5HtJkj7s54Gc8YShRsREUEBbIhnf57eFrWUbtkgd4ePyUSVpovjlxmmbNQkcWQRsOGu8VpMBptjkbI10nefynwU4QMsV+7f/IcAjwWEGmxxSh7nF2DkArP1TyNTX8f7HsrJGMaJoOQCi9IwUAyvSOQ8Re4HmfsnHmgA6FfPdZ1S5S7ZTyizKKsEsW+Pedu0tGePuvoYxnxXA6lT9t17tJEBlwrse35hrT/AEQHnbfUrjdS7unZlijrxNL+7eQCXHjouoi1iGG1p+nyd4bFmEPaccdD1P0K4PbLZ7KXtRnO6SSaKLd5howrPtDLYi17RXUm7rBqNZH83Bwz9M5QHWQdoKVnV5NMhLnWIwS5wHu8dRlY0Neq3tPs3YRII6xcH5HPAycLm9J05mldtmVWEuLahL3Hq5xHJVdommzWuz+qWY9Rs12ROkzDGcNfhmefn0UA7MdpNPGjN1WR72wPJa0Ee84g4xj6LHT+01W9dbUdFYrTvGY2zs27h6LjjXmd2M0q1HGZY6th75WgZ43f8vzXTU+0VTVdYghoUzP7mXzubgxBSCY3tPQdTs2dsmK8vckbeXP8gPFTZN9/TwWGSB0rWu94Yc3kEg+q+e1YpYoreptcZYaWob31z8J8N3zGV9Jrzx260dmF25kjQ4EeqAqJNIuua5g1B2w9M53DAwOfsTx5raNMub2v9tcA1wJAOd/vNPOemQD081arIccnofBAeAZUaW3Gx5aMkjxWdiN5yWSuaB4Z4Vbgk4HJWU5taRhkm1pEs3Oc5PyDcf1UWRxe8vIAJPgpUNPIzL9gq+e3TikLRZjODjr0XPmUvxbLQx5ZxejYixjkZKwPjcHNPQhZIcjTTphERCD1jyxwc04KsILLZeDw7y81XJ0V4zcTSE3EuEVT3j/xu+6d4/8AG77rT2r6NfevotlFvPxG1nmcqJ3sn/aO+6xc5zuXOJ+ZUSyWqKyzWqR4iIsTAIiIAiKGNQqSteHP2gZzn9ePkpRNExFBj1KuC5kszQ5nUkeHnjwUi3Oa8QeG7iXBuCcdVMlxLQhKclFds3IoL78kcrY5Imgl7WnDs4z9PRTljBPk2zfyMM8KjGQREWhyhERAEREAU2iMRud5lQlY1m7YG+vKtHs1xL8jasXnDSslrnOI/wDxD9QtDpfRsHREHRYTP7qFz+u0ZUN0rZZK3SM0VMZp3Rum74gg42hWNKcz1w53xA4Kwx+Qsjo2yYHBWSEXJ6Zr1yS7WE1yCeOZ0gkhbHh0IbnDiR8vFW0XaKlJBLLtmb3YaQxzPeeHHDS0Z5yV00zAtkVTN2grwxRPdWuF0m/92IvebsxuyM+qyGvVDGH7ZuWxOa3aMuEnw45+/wAkoFoi5+jq8lrVtr7JjhMkjI4u491+3IxvJ68ZwFIi7SVJd/7i0xrYnTBz4wA5rTg455SgXCKq/wBIaHeTs3PPcOYx7scAuzjx8MHKS6/WhjgkkhstjmAIeY+GgnAJ58UoFqirhrVM2BDl3eGd0GMD4gMk9enqtTe0NN1eWx3dhsUYDg90eA9pdtBac8jJSgWyKrf2gpRt3Sd61ndvkDi3gtaQMjnxJGFHta/Ax7HtmdHG0Rl7DECX95y3BzweDlKBeIod/UoqPdtdHNNJJnbHCzc4gdSoc/aSpATmC05rWsc57YuG7umcnhRQLhFWHXagtmAsm27zGJtn7svA+EHz4WqPtFVlALK1w7ozJH+6/iAddvPOMqaYLhFUwdoqcsLZnR2IY3tc9rpWAAtA5I5Ws9p6XctmEVl0Zi74kMHutyRk8+iUwXSKtOuUgXDc7LZmw4wMkuxg4z05XlfXKliyIQ2ZjXbhHK9mGSbeu0pQLNFXT6xFDdjqivZldL8D42BzD5858PFao+0VOVkzoo53iJpeMM/iNBwS3nkBKBbIquLX6Uohcwv7uaQxxyEANJAyT16LF3aOgyMyOMgaIXTZ2j4Q7b59clKBbIq0a5UL3sxJlj4mH3R1kGW+P3WEfaKg903vSNZE1zu8c33Xhpw7b54KUC1RVX7fqtiZJNFYgD5O7Alj2kcE569MBH9oKUccj5RLHs7vLXNAJ352gDPolAtUVP8AtmM6iyPvyI3zuriIx+9vaOTnPw8jwypdvU4Kbpmyh5MUJndtGfdzj7pQJqKs/btP2xlbEoLy1u/b7oc4ZDSfMheDX6j2x90yaV0kbpAxjQXYaQDxnrylAtEVO3tHXfDFIKl0iYkRt7oZfgZOOVOj1GrJpoviTFcs3biOg+XmooEpFS6jqUszKjdMnEbp7BhMjo9wGASeD8lDi1PUpm16Mc8ftcs8zHWDHw1kZ6hvmVNA6ZFzn7WvhjqBfF7eLQribZ7u0t3b9vyHRSJrWp0NJse1Oiltd4I68jRjvN2ACW+ByUoF2ioRrU57M+1YHt2e42Y/327b0+fK8brdkaXUDYWy6hNI6AsJ2tD253E+nCUC/Rc7o2vzyMDNUjYxxg79ssfIc0OwcjwIV5VtQ3Ie9gfuZkjPTBHUJVA3Iq65NI58rWSbGxAZA6u/zlbKzpIpxBK8v3A846ELn9y5caN/S+PKyaihXdRZStVoZG+7M2RxfnG0MbkrVQ1urboQWpXsridzmsY94ycEhb0YFkiiN1Sg9z2tuQl0YJcN44A65Q6pQEDZjchETs4fvGDjqgJaLQb1UNLjYjDQGkncP5un3Xhv1ACTZiAALj7w4AOCfulAkItUNmCeDv4ZmPi5O9pyOFjHdqySNjZPG57gHAB3JBGc/ZAb0UN2q6e0sDrkILwC0F45B6YW82YBA6YysETM7n54GOqUDaiixanRnBMVuF4ALjh4OAOpXrdQpvnbA2zEZXdGBwyeM9PkUoElFH9vqd2JPaYthaHA7hjBOM/dbJbEMBaJZGsLs7Q44zgZP5IDYiiUrvtTpGOYI5I8ZZvDjgjg8eB5wshqFMxtkFmIseSGncMEjr9sICSijSahTjYHvsxNaWhwJcOh6H6r32+p3scXtMXeSDcxu4ZcPRKBIRQ62oNnsuh2tb7u5ju8B7wZxkAc46dfNbDeqtmfEbEYkjG5zS4ZaPMoCQih/tbTxCJvbIO7J2h28Yz5LI6lSDomm1CDNzGN4975ICUijM1Cm+YxNsxGQZy3cMjHVeDUqJrGx7XD3IO0v3jAPllKBKRRm6hTdF3rbMRj2l+4OGNoOCfuszbrh4YZ4w5ztgG7knGcfZKBuRaoLMFjPcyskwATtOcA9FouXXQwF1SD2yXIAjY8Dr4k+A4KAmIq2nrVWelDYne2qZSWhkjxncDggHx58VL9tre0Or9/H3zBuczcMgeeEBvRQ2arQfFJKy5C6OPG9weMNz0ysnanRZs3W4R3jdzMvHI80BKWL2CRpa4cLQdQpiz7MbMQnzju9w3dM9FtZPE+FszJGmN2MPB4P1Sg0QJYzE8tP0Kw6qwlYyxFlpB8WkKAQQSDwVz5Me7Wmc7/AA0+jxERU5uP7IrwUv1YREWiae0ZtNaYREUkBERAEREbS2yUm9I8IBBBGQfBaHUa74zG5hLcYOXE8f5KkIsuUp6j19mqiobl39EX9nVSMOi3fMn1/ufuspKVeRxL48knPU9cYz9lIRarSozcm3ZpiqwwvL42bXfMrciIVCIiAKPdfO2EezMc55djjHA+pUhFIIMUuovjy6CNhwMAnk9PXjxWPtGpbtvsjCQAT73HU+OfID7qwRLLWV5n1PY4inHu5wN456Y8fn9lYDotkDC+VoxkZ5Vj3UeMbG/ZXjDkXjjc1ZHpPySPMZUtRjG2CZj2/CTghSt3lwpwauD+Gdruk2egcc8DzK8dxx4Lxeg+B6LoIPEAyVh3sWQO8Yc9MOHK9M0Qb/EZjxO4f58EBsAwc+C8LQCSR1/NaxNDzmVnH/EFl3rOd0jMerhwgPSARjAx5LJrBkOIAwsWvY5u6Mhw8wvTwMeJ6oD3Dc5BAPnjlQtStNoVDKGbyTgADjPqpaxliZNCY5GhzXcEFSqvZEra0QtJbYdEbFmUO70AtY3G1o+insjY0Yja1uecAYVI1z9Etd3IXPpSHLXddhV0xwe0OYdzSMgjxUzW7KY3qvk92gZGML1vHAHHkvRu/wDdCR06D0VTQHDfU+ax6rLGW8HKxQHpAewg/wCQtUcEcRy0c+ZW3o35rxRSIpBUZ0uxXI2WWbXSE8xnIzn19SrtwJadpwfAqBNO9zTHI0Ag9QsPIlxhZrizPG6XyQakHs0Ai3B23PIGMrciLI82cnOTk+2EREKBERAEREAREQBERAEREAWg06xzmCM59FvRAQrenwzNL2xM7zk5x1z1WbHR3YtkzcuB5aeOfNSlqdAx0rZRw4eXiryyRUGpf7GmPlyVGAoVg8PEfvAg5LiefupChST2YpGiRjdpOMhSWSh074sctwc+ahYZQiic2WWSVydmxERVMgiIgCIiAAZICtWja0DyVfWbunb5DlWKvE6MK1YWi2cNjHm8Leolw/vIR/xZVn0az1EljosXtD2FjuhGFkOiwnk7qF7+paMpKknZeN3orjp0wyxr27CfFWFeEQRBjefM+ZVSHySMfM6V4c37fJWVGZ09cOf8QOCfNcXjvHz/ABR2Z1k47ZG0/So6mmmo/a8uDw54bgkOJ/uq6Ds3JHUljNiASDZ3L44A3G05Bd4nPisqty9BrklSxbFody6V0YjDNpzwGeJ4WbO0jXRSEVHmZkrIu6bI05LunPRehs4zYdItS90+1dEsrWTtcdmB+8AAAGeAMKK3SnDVtLi2vcylXDZZNuGvIGG/nkqWdfa2x3bqkoYxzI5pMjEb3dG+vUchYw9o4nyDvK0kUJdI0SuIIJZkn8gU2DFuhTst7222dxFJJNBEY/hkcD8RzyASeFiezrzWji9pG5tOSuXbfFxB3dVtg7QMkgmklqyw7K5sxhxGZIwOo8v+axZ2kjEZdZrPr7Zo4nb3twN4yHE+WE2DT/ovGI5Iu9BikEILS3k7M5z88rCz2btWY4mPuxu2RNjy+Ik+64kEc8EjAPyU6DX6s8kDRhrJ3ysbIXjb7mOc+uVlqGrsrzuqgP3mNjhI3BxvcWg8+RGU2COOzsftwtF0Zk9qdOXbPeLSMbcrWOz9p2nS0Jb4fX2NjiZ3eAGh4dl3PJwMKbo2pNvRWSHmXuJCwybdod45A8lHj7SRy6a67FVkdGCxoAcOXOIGPpkJsGmTs0Znwd7ZDo4GSMY3b1Dj7oPPhx9gsZOy/eSOe6yC7uYomjbwC3GXdf8AOVJi7QsJAnrSQ+/JG7LgdrmN3Y48xn7KBa12xLayx09arEyN8xjY1xaH85cT/T1TYLjU6FixLXsU7DIbEO5oL2bgQRzwok+gSzVbMT7m987YQZHN5ywgkn54VjqGo19OjY+w4gPOBjyAyT9AFzuq63Yj1CRovy0mdxG+KL2Zshc5wPB448EVgsJNDn74j2pppMmdYZCI/e3kHjdnpk5WvRdJuCKpLcnGIYHMii7vBYXYzuOecYwtv7ekgY1k9SR8kMTH2nNIAi3eh6+awo63N7XYjsRvfD7a6COYYDWjA2tx1Pz9U2DNvZ4GPTI5ZtzKQO4BvEnl9M4UN3ZWb2ZkLZ6zsV+4LpIS4jknc3ng8rbB2jdHpsMjoZrTzC6Z7/daQ0OIOR08PBTYtdjm1MU4oS7hpLt7QRlu7O3qR6psEc9moy90j3sfMbDJRK5nvbWgZbn1x+a9r9n3iWOK1YZPSgLzFF3eD734jnnGSsm9o4jlz6srInxvkgeSMShnJx5cc8qVpuq+3WJYXVpIHxsbIA8g7muzg8fJNgybpcUVio6uGxQ1mvaIwPxKtqdnZ6MU8dazAzMbo4ZBAN7QTnLj1JA48FnQm1TUpDdhtsjrid0YrGMYLGnBJd1ys9N1h75poLGXv72fa4AABrHYATYNUXZlrI61Z8zZalaYyMjkZklpbjafqcrWeyocYd1gbYoHxBobwSSSD16DPT0SPtFMbE8/s8ktQQRTbRtHdA5yT5/8lI7SajLThpPhtuqxyy4fI2ISHbtJ6EFNg3WNCgmbVeAxtiB0ZMu3lwaeihQ9lmsjs13TRezyMe2MthAkG455d44+i8pa9PDpzZLTXWXSzPbXeQIjLGADuIPA8VLj7RQT2q8MELpO/Yx+d7WkB3oeuMc4TYNU2g2r0EUeo3Wz7JQ8gR4btDS3A5685ytbuzL5ppJ7FoSSuhZG07eAW8F3Xrjj6lS269GbfdGvI2F0j4o5yRtc9ucjHXwKixdoLNi9pzW0nQ1rQe4ue4ZLQAc9eAM5TYNkHZwRX5LhnDpH2u+GW/C3n3R9T19As9b0i1ellfWsxxCSuYXtfHuJGc8HPChaBrFu7ctNlsMeGtOxjw1uXkkt2dCWlo8Voq6vqAhuCxbkbajqySGCaAMLHAcFhxyPmmwTKWgz+0V7Uz4GkiOSVhhDnh7WgYDj0GR81uodnmUrFeZjow+OKRkhazBkLjwT8lW6d2gsCCxPJd9thjqd69xhDO7l4wzIAzklWelatM3SZZNRPeT1pNkxYB6c4HhgpsGmxpl2AaTBTlaJK/eZlLMtGW+Iyp8Wjxs0JumOkJAbjvAOd2c7h9eVMp2o7lZk8Jyx/wCXmFuUWQc3Lol+O3UjpWmMhrb5WOfFkBzuoxn1OPmvK2h39hebTY7ley+SGYR+68PHvAtz0JyulRLJKMaBL7IXG3nUDOLHf7ON4GMbfLHC8PZ+WzGxuo3DZzMZpQAWg8YDW4PACvUSyDnv9Foe/wC6En/w/ve+9ny7O7bj4s568razs1XbHNC2SSOIyiWExuIfC7GDhxz1V4iWwUdDs3HTpyRmzLJYki7kyvOdrM5IaPAKw0zT49NrGGN24ueXudjGSf8AlgfRTESwQ7dN8j3PicAXjDgfFZVq8jXd5O8OcBgY8FhatStLxCBiMDc4/wBFlWsPc9scpYS4ZaW+K416/Z/J1P2ev+Cv1/S7GpXdO7riGNz+/dn+UgZH1wQoUOlXapgeKcVgd3JEY3uG1mZdwd8seStNX1Y6bboRd0HssyFrnE42DLRn/wC5atJ1+K+ZhM1sBbK5kfJO8Bu7PTjhdu6OY0XdJnll1F8UMZ7wwOjaSAH7eXN9MqHLDYh1arZdRBM0sr21twyAI2jPlk4yr+PV6EszYmWWl7md4AQR7uM5z8uVqGrU7UTZakkc0hf3cYcCMuIzjpxkA8psHP8A+jl9zNrw3YyKItYHfFID+gBct7NGvRNtDumyCZwkAc4cbZS7Z8iDn5q7k1WJmjm+0se0AD3Xe7uJ24yfDJ6rTW1yv+z23Lliuxj3ljTE4uH6Z8/BLYIlfSbb4rMzpJKhllkkFWNw2kFoADvtn6qrsUrWl6PDHloub2CEl3vOLowxzf8Awnp6ALp5tZ0+C2yrJZa2Z+3a3aTnd05xjlYO1bS3zTNdPE6SoC5+W52Y6kceHolsFZY0aYxW4oYRtEdeKEkjJDHAk+nCy0+lqUFwMPeCs6SV0rXlhjLTkt2jrnOFaQaxp9lzWw2WvL3ljcA8kDOPtyvDrWniaGL2pu+blgweecDw4+qjYKK9QfDpel1PcjtPeYXNB5LHfH8+MLYypNPrtlkMDQyK5HI6bIG0NjHu49cq3bq+lzTkCxG6WE7c7TkZO3g48+OEdrWlxGMmzG3v3ENOD7xBxnOOmeMqbYOdZ2dvxaW6LMskj6rGbXSA7HCQEhvkMBTZdP1Sz3JmD3iN02zvXN3hroiBnHHUq3k1rTon2GPtNa6v/FBB93w8uevgt0d+rJS9sZMDXALi/B4A6pbBV9ntLs6fbnls8umhj3OB6vBdkfIAgKs0/QblazWdO1orQvMpBd0Lm4d9OAfqujsavQrNkdNYDRG4Nd7pOCRkDp5crF+sacJ467rTN8waWNwcODunpylsFHo1eUadZdHF7U0SmvE+NwDhG3IDm54JGVhX0O6yeATRSFuIj+7la1rNg8cgnPHh1yugr6jp5nkp15oxJADujaMBuOvpx6LGtrmm2m5gtNeN7Y/hI953QdPFLYKTT+z95liOSaZ8MjoXxmSJ3MY3N2gfQE/VSL1LUHzu9nrNL44nsEkjmubLkDDsY+I48eFaTa1p0DI3y2mNbK4taSDyQcH7HxSTWtOimmiktNa+EbpAQfdHzx6hLYKehpNpuoRzSwv7rvnPPeua52DGG8446jwWiPRb8dH2Y1WPdPBFH3heP3Jaef78LpIdRqT0X3Ipg6uwOL34Pu465HVYSavQijke+y0Ni27+Dxu6fUpbBzr9DvyTOa1kg96c7nvbsAcCAW45zz4+q9jp26zo2+wzyulma9zJJWHIjbjwAA5PrnC6D9safsD/AGlpBa14wCeCSB4ehXsmrUI4xI+w0NMQlBweWk4B+6WwctHo127pkkYbNA+KKWLYx4Ae4yF2D5jlT/2LcdrDbbwCxlncwZ6NLCCfvj7K2OuaY2OCQ22Bk59w4PPODnjjnzXn+kGl7pm+1jMP8QbHe7yB5eZCWwRuzmn2aGnyVbA2uIBEgOTy3p9CtNKhe06jYj9mjs969u4B+HOZt2kA+mMj5qwfrumx12zvtNDHOLB7pzkdeMZ4Ui1frVIWTTy7Y5CA0hpdk4z4DyCjYOXsaNqj9IZUbEdu2TYxr25jBdlrXOPJGPJWPstyGe2G0I5g98kjZi4bveaAGj18Pkp97VWxaU27TDLAkc1rMnAOThaItdjhbO3VAytLDIGEMJeDlu7jAz09FOwV37Jv14C2GJvMdZr9u3d7ud+3PGeRyosmh6h3cTRDJkVTFhr243d4XYdnwx5Lp/2rRMRlFhpYHNbkA9XYLR9chQdP15luSZ0j67IYhkhry54ycDIx+mUtgjx6ZafcksPgDC6414GQTtEe3P3UehpmqN0p9GRr+7dX7vbM5pa15PBbjnAHPPkr9up0nyujbO0vY8scADw4DJH2WDdZ0900ELbLS+dodGMHkHp4cZS2D3SKstOiIpn7nbnO+WTnCyuRf7xv1XtTUal1xbWmEjg3cQAeBnHPl0KkuAc0tPQqjVlJx5KiqRZSNLHlp8Fisjj6CIizeNXa0XWR1T2giIoUmnxkS4qS5RCLVLKYy0NY55d0Ax6efzWuO5vkYx0L2bzgE464z+i0bpWWh4+SceSWiStFywa0W9sZf1OAcdBlb0Wai5PlIhyUNRITtTia17u7lwzqdqO1OFoJLJP/AC+uP6qbhMLbRnaNNayyy1zmBwAOPeGFuRFBUIiIAiIgCIiAKyhhhLA5rAc+fKrVtjsSRDa08eRCvBpPZpjkovZZAAdOFqdaib/Nn5BaYrjnPa1zRycZC13GBs2R/NytXPVo3lk/G4mc1pkjNoafmVLY7cwO8wqlWFJ+6Lb4hYwn/d38l8U3OLT+CQvQM/JMAdeq96jAXWXKet2fr127WTTbeM5wcgEEDpx0HRV7nUGSt3zWGvDTG0ua0AhuT5Y6kc+nzXUOGMBYGKPbzG058wgOYhFAO75s1pp+HlrTh3A6Y5+HyU6PRqtyATNmn2TBzwCRxuHXorgQxZLu7Zux12jPXK9ADQABgDwCA10arKcXdRuc4ZLsuOSSfNbt3mAg4GfFPi+aAZH4QvSRgcfmsVW3NRtQ2nRsqOfGH7A/DvwtJPA9SPoUBu1xzRpcwLQTsyPpyo2i2XeyxRuJLSMD05UTU9QsysbC6hIA4YPXoTgnoouh6hMKzx7G50keSBg88Z44wPqottUc7t5dHVnkZXipzq17gM06TBdtyQfXnp04H3VyDgDjB9VJ0GE4f7O4R7g8jjbjP58KlsP1pkAL5oo/hBeXMznac9Rjl2PsrwnK02asdtgjl3bWuDsNJBOPUIConn1RjmtEoOc8gsIyDjHTpyPXgrYH6jIW91Ya5hAz70ZdnJ6YGPD/ADysz2fqktzJMWtJcG7uASRz09PzW+DSYYbHfl8jpOOScDjPgOPH8kBjRZqQtOdbe0xYwACMngdccZzn7/JSJImz2CDwGjkhJ5HmUxs3NAGdwHVYVnOjl7sneHN3k5zzlck8iyTWM04VG2bXQwwxl2wcDx5VcTk5WufXK80DeHAnktHJ6Ej9CsIr9Nzd0kpZzjbjnOcf0P2Wk4tukjiyRbdJG9FEi1GCadsUe4k58PQH+oUtZNUYNNdhF4A5zXOaOG9SvGP358CDghZxyRk6RpLDOEVJrRkiIrmQREQBERAEREAREVZSUVstGDl0ERFSMXJ8pF5TUVxiYSsEkTmnoQoFOxtnIk5L8DKl3CRVeR1WNb2doayMtLsZzjld+N1idqzEkoiLlJCIiAIiICXRZw5/0ClrXA3ZC0ei2LVdHbBVEKBbdm5E3yI/VT1WTO3Xs+TwFEimV6LMdF49oe0tdyCMFejotc7zHA946gZUyaSdm0bb0QzQkAMbJgIic4IUyGFsMQjb08/NVDcyRvkc5+9vIOeFZUJXTVgX8kHGfNcfjyg5aR154zUdsrv2AZJC6zfnnDY5I4t2MsDxgnPicLyt2cjg5Ngk95FJwwNHuZwMDzyo+lOkj052r279qRsfeOdEXAtIBIxjH9Vub2hlbFKyxRMdsd2Y4hICJA84bzjj1Xfs5DfNobJbkkosSNhlkbLLCAMOc3GDnqOg+yhaZoMj2E33vEYlmLYDjHvkjOR5g/mpFjWNShbXzpI3zP7stdYAw7npxyMDOV4ztE116Oma+JXWnwHD87Q0fF08fJNg0WezkzqohjuyPJa2vucACyHPIHmeizZ2ekfbl9qsd/C58UvvMHLm54Ix0xhYw9q4p63eMgaXirJYewSctLTjaePHzWxvaaN7rBZXzHA+JjpC/Aw8kE9OgwmwZSdmoXMiayQNbE+V4aYmub7+MjB44wvJezEEldsPtEoaIWQ5GM4a4uz+a8PaeBvdOexjY5HTNDzJx+7xjw8crGTtK4QxzRUjJG2Bk9giQDumu6Ace8fFNgtKWnRUu/EPDJS3DccNAaGgD7Kui7NMgrMrR2pGwB8b3s2j3i3nPpnAW+9rsMIY2mGW5nTCExtkALXHOM+XRQ5u07o2MZ7G32kb+9jdMGhoacHBxyT4JsHuraO59f2WGOSU2bffukyAIumc/MZCl3dCjtTveJ5IopmsZPG0DEgb0+Swj1qezZc2lQdPAzaHyGQNIc4Z6enGVoZ2htllgyaYGmKYV2hs4O6Q446cDnqmwWmo6ZX1KNjLDThhPTyIwQtB0WGT2kTyPmFiFkL93X3c4d8+cqJ+37JeysNP/wBdMronRGYbWkNDgd2OhBWux2nfDUisCm3aQTK184DmkOwWtGOVGwSH6AX5/wBdlDZY2R2BgfvQ3p8jjhZR6C2O0ZPapDC6wbBhwMbvDnqsD2khE/cBjTL7V7Ps384xnf0/Jaf9KoXV2SRxNe8wySvYJOWbccHjxz+SnYJEPZ6KKma4neQaz6+cDo4k5/NH9n433a1h85cK5YWjYN2WjAG7rj0W6bWYG14ZYSyYySxxua1/w7jjKhVdbbNrkVcNlLpnyxlu/LY9meenU7engmwbW9nI9ux9qR8UcckcDCB+6Dxg/PjhTqunMrXX2WvcS6FkWD0w3PP5qLY1wQ6q/T2wbpQWY9/GWkFzndPAN+uQow7SSNj72agWQyxPlrO70HvA3kgjHHHKjY2SRoQbaLo7czKpm781xjG/r164z4LE6AGyd5DakjeZJXOIaDkSHJC0u7TxlkRjrlxfUdZcN+NhGfd6eYI+ixPaOeOlann08RugijlawTbt4ecDnHCnYNg7NhsZjjuysjfEyGRoaPfa39OqsrNCOxJUcXForP3tHgfdIwfuqmTtJNCxzJqTI7Qn7kRmcbfh3El2PJbGdpGy2YK8dbMk8bHsBkxyXEEdPAAnKbB6/s1F3IjjnIayV0kTXsDxGHdWgHw8VlY7OxWHVt0x7uANwO7aDlpzkEDjPjhbtM1SxqEu8Uiyo/d3c3eAk4OOR4ZWx+rRDU/YGMc+QDLiOjeM/wBvuFGwaG6CwWg91iR0DJHSxw4GGvdnJz9SvX6ExzKDRO8exsdH0HvtcACD9lE0htyzDV1V+oPHfkukgdgsLecNaPAhR3dqJZ4Zmsrtid7OZWuZKHub74bgjAweVOwS4OzTWWop5bkkhij7lg2NHuYIwSPn1WbezxcxzLF6aZogfBFuAyxrhjOfE4USnqs1Jk0UlexJd72NhimnDuHA7SHAY88qXW7RMfJHFahbWf3kkUu6QEMc3HQ45zkJsEq1pEdrTa1CWRxghLNw/wC0DfA+hwtLOz1WH2llYuggstaHxM6cH+o4Kzm1mOKSxtj72KCFsxex2ctJOSPkBlTKFyO9WE8XAyQQfAhRsg9pVI6VVleEe63xPUk8kreiKAEREAREQBERAEREBX3K0nePfE3cJBhw8QvadaQSiaVu3a3a1v0S5Yl3PbCQ0RgFx8T8lnWllbKIZyHFwy0j9FxJY/bf/wDDtvJ6iF2g0qfUzB3JYO7jlGXHGHEDafuFUXdKloac6EysbPNYjEG3kn3Ax35ble6tesQTVadFsZtWnO2mXO1rWjJJwsW6m6pSZJrEXdTBzm/uml4IH8wxkgY813qzjI9/SbVqVkDBDHUjidG14cc4LNvI8wfHPRQm9nr8laJj5GxSCVgc8Slx2BpaSMjg88K8dq9FoeTPwwMJIaTw/wCHw8Vi7WqTLMkBfJ3kYJIETjnHUDjkj0S2CL+x3js9JpzO7a7eXRjq3h+5oP2AUGxoV+ZvtP7sWHzSPfEyQtaA9ob8WPT8yrRvaDTnV+/bLIWbtgHcvy53kBjJ6L2XX9NibG505Ikj7xu2Nx90HBPA4wmwQW6Nb72QnumtD64YA4nLYzkk8eqg3dIt1dKtCXuu4rQT929pO6TeSfe+S6CTWdPic4PsAFrmNPBPLxluOOcrU3VYn6k2v38Rjke+JrNrt5e34h0xgYPKbBSajWng019ud0UVt8kPszIyTktGPuQTwrGPSbdS1trNgfBNHEyQydWbPIeOf1VtZt1a8jGTyMa88tB69QP1ICpTr1meYUqggN2SxJG3fnaxjedxHVNgw/Y2oyUhSkFdsURaGSMJ3uG8HOcccfmsZdE1F1UVwKxElcVXuJPutDjhwGOuD081ZaXq/ftMN0NitsmdA5rMlrnNGcj0wfFZP7QaayGKYzkslaXNIjccNBxk8cDPmmwRp9IsmrIIjGZWXG2Yw8nDgMcFbG6ZYdodus8sbYs73ENJ2tLvAFSX6xRZaFcykvOOWsJbkjIGQMZIWEOvafMHFkkmGuDCXQvb7xOAOR5lRsFW/Qr8LLEdabcyaVriZJjuLe728uxnr+Sjw6bcfaNACECOCq2Z5cct25Pu8c9F1Fm3BUa02JRGHHAJW0YPvDx8UsHLWNM1GnC90bYntg7wQFpJc8yux7wx4Zz9Frj0jUJrArTxsha32d++KR3DWZacOx8XiuuRLIOX/YF6CJrYTDI58Utd/euJ2tc/cHA45PmpJ0Wy2tcYx0Ze6xHNFuJw7a1ow757Sr9Eskpo9OtP0vU2zCJlm8HkMactaSzaOfpyoEXZ67XY2VjopJ2SQzYc4gPc0EOHTjrx8guoRLIOd/ZF39oxX5fZ2mNjN0bThh5du4x4B3BUPTNOltVLNis9kpjsNZVL+GujjcSBn1Lj9l1y8ADRgAAeQSySgdp+qd42dsVIyysLJWEe4wF+4EDHvHz8ytupaVZs19TZEWbrLo3R5dj4S3OeOOiu0SyDlpdF1V1UxsfGBLJI57e+O7DmgDL8ZOMHj5Kx1HT7U+n0Y4cd7Xe1zsSlnRpHDgD5q4RLBRHRp39mYNNl7t0jXNL8E7SN+SM/Je3NGdDXhg0iNkMW5xlaHlhORgHdyVeIlg5Kppzv21UpmRrhBXbJYa3kCRoLW8/+LP0Ww6BqEkPdk14zBXMELmk+/wC8Dl3HHTp5rqAACSAAT1K9SyTn6vZzuY7LHSOaTJ3kT2O97PdhrifmcqPFompsdp7HOjdFV7kkCQge78XGOfmV1CJZBTaHp1qhZtyTiHbad3p7vq1xPI6cjGOfmrlEUAiXWctePkVEVlYbvhcPqq1Zy7OXKqkERFUyCBEWEm8iqP8AybxSxu5f8GmzWZYaGvLgOnunH+eiwjpRxyNeHvJbyMn0x/UqSiRcsf7b/k290pR4QdL6CLU+xDG4tfKxrh4ErKOaOYExPa8Drg5W6afRzPFOKtozREQzCIiAIiIAiIgCIiAIvQ17sbW5BOAq7urpsSujmaG7vhJzjp6cf56KIyjJ0jR4pJcn0WIJBBHBCykkdKQXdQMKuMOoYI9pZ8PBx44+XmvHx6m5xxLC35dPl0z9Vf8A3K/xZPW+rL3UoJ6dFVxRagJGmWeMs3cgDw49PmpqznG+i+OfrlZcgZ5PRM/QKBXtFgDX8t8PRS2yxu6PC6IZ4y09M7avaNgJHivSQXHIXjcdeuF4trRBAu0bU0rnQ3XRBwGNpPu/TOP6qNZrOiliL9QkhL5WkDe8g425HXoTn7q4WuepDZYO+iD8ZAyOmeqkHPx5ELA7WXOcY/3bg5xDj05GckqXFHPZJDNSBkOXZbuHAxkYzgdR68qaNJpgkiuAc5yM8c54+vK2wUa9Z/exRNbIcjd4kHBP6BAQI9MuCaJ8l97wxxcQQefhwB5dD91bu+IpnyGF4gOev0brZHBt5xJa74skDOcY+XH2VfpVe2wyGOyWFkuCRnkZ6Y6Lr54my53fQrndPaWPtt8p3DKzaaTZyZeUZWX9UOFaMPfvdjl3mtrnDGXOAx5nCgR2gyPZswPMFRycnOc/NVeRVo0eZJaLF9uFniXn0C8jttfyBjHUeXqodePvJmtPI6lSparQ3dF7rxyEUpPZEZTkrJXBAc3kFeKDFOWHIfsPi05wVJlm3xARuBLzjjwUvKlGzbHJTdEW27vdzmuADOBz1Wmu8wwveHMy8YaSenln6qXNMakZYxm7dgE4zgLGpeJc2J253O3loHGcAjHz6LGPiyv23s3eVVx+CM12qO+GKAtBwCeM9Ofl1+uFk/8AaTRu2VyM5II6cD+ufsFhfsy6dXrug2Yle1hDwSG5B5/JQ36tbdKyGQ1yx7w0lmc9M+a1WSl+S2W9EnFzj0ePm1B826SKIglo9zwHif1Up7tjC9wcGDq7acD6r1RrTWTBjZnPDI3F2Gj5ZWX7M82CU5fkbI52PY50Tg5p4JH3XsDcM3Hq85Kq9PdA+ecREn3PeGP8/dXCwjh9c2/s6PJn+KgvgIiLU4QiIgMe8Z3mze3fjO3POPPCyyFGsUorEge8vyBgAHHl/YLUNKrA8d5/5z5YU6J0TuPNFDOmVzj4xgAcPPp/YLbXpxVnOdHu3OABycqk5qOl2aRgnt9G9ERVjCnyl2RKdrjHoIiLQzPHNDmlrhkHqFW2GitaaYyWNxnI5VmtViJssTgW5IBwt8OTjKn0wbGOD2hzTkHoV6q2lZbFubK/DfBWEcjJG7mOyFGXE8cv4BkiIsQFsgZ3koHh1K1qbSZhhf58KUrZeEbkSURFqdh4521pcegGVTxnM7SepcP1Vldftru9eFWxfxmf4h+qzl2c2Z/kkXI6LxzQ5paRkHgr0dFrsPMcD3t6gcK8nSbZ1RVvRCdQAeWNsbWk/CeqnQxNhjDGDgKnZF3kEkzn5cOgyM/Mqy0+R0tYF/JBxnzXH48octRqzszxlx27MINMrw6a6h7z4HhwduPJDic9PmobOztZteWN9ixJJJtxM94L2bfhwceCqZXz6bqtKeGzZtCzYEcspeDE8OJ4Dc8FuPDyUyv2jls03zx14yQ9kLWlxGZHHx9APFd+zjLKLSYY4YIzNNIYZu+3vdlznc9ePXwWuPQakVt9lpk719j2gkkdcHjp05K1Vtei3GC8BDaEzodrMua4gA5B+o6qGztPPHSZbs1GNilhfJGGPyctOMHjxTY2TWdnKbKzYA+ba2u+vnIyWuOSenVSqWk1aLpDEHFskbIy12CMNBx4eqrIu0FmVrIm1mGzLKI2H3msOW5J5GeMLdPqWpw26UDqtcOtFzf4hOC0ZPh6JsG9ug1GuYQ6T3DKQOMfvMZ8PDHC1ydm6j2Qs76w1jImwva1wAma3oHcfphaBr9kRtsvrRitKZGxEPO7LQSMjyO0rxuvWWwh9iCvH3tcTxEyHGCQMO49fBNgla1phuMqtrt7vZZbI97CGuAAPIPnysHdnK5jj22LDJm7t0wcNz9xy7PCiwdp8GEWYdrXSyRvcxrj8IBBDcZ5yrCDVw7s+3VJY9oLN2xvnnAH6KNg8Ohwe2iwyewxpLXPia/3HlowCeMrOTRa8kNmMvlHfz+0FwcA5j+MFvHoqbV7z70emSFlpkUssgLKzyHuAHHT1Xo1W/o2i1/aWiSbD3bZnkyFgPAOAeceJU7BKn7PuE9TubFjIlfJNZLx3m4twD0x6Yx0Wb+y9N0YjE9lje77t+HDMnOckkdclSRqUw1WCs+KMQzsL2O3+9gAHJ8PFVsXaacV5J7NWMM9mE8YY8knLtoB445TYLL9h1cD3pM+0e0ZyM7sYx06LB/Z6m6tFBvlDY4nxAgjJDsZzx14WiTWrcMVmOWtELcEkTdoedhEh4OcfNYxdoXMcwXImR/6xJA8sy4DaAcjhNgkM7O1muD32LErw6Nwc4t/kOQOGjjK2V9CqVrTLEZk7xs0k2SRy54IIPHQZ4UO/wBpWQWI21GNsRGNspLdxLgXEe7gdeD1U2PVmnWHac+MtdztcDkHAB/Q/ko2D2xotaxdfbe6QSudG7II42gjjjoQSCo7ezdUB7XT2Xs7t0cbHPBETXddvH65VyiWQU47NUmusFrpgZ9+7BHG4YIHHzP1WVns/WssLHTTtY5kcbw1w95rOgPH3VsiWwVdrQq9l8knezRyvm74SMIy123bxx0x5rw6BVMrJe9n7xjGMa7cMja7cD06nJyrVEsFbR0aGjZ72OedzBu7uFzvcj3HJwMLe7Tq7r4u4c2ceIOM8Y5/z4BS0UWCoh7PVobbZmz2CyMudFCX+5E49S0Y9V63s7SaMZlOa5gPIyQXbi48fFkdVbIptgoLPZ7ELRDPPLNJOx8s73jftaCBjjwW4dnK7WR7LVlsrHPe6UFpc9zupOWkeAVyiWwVUHZ+nBA6FrpjG6JsTgXdWgk+Xjk5U+rWiqQCGFuGjJ9ST1K3IoAREQBERAEREAREQBERAQLlWR0j3wgHvBhw/wA/JbK8MpkEs4aCAcAevUrXcnkLpGxP2CMDPmVsrvljlEUzt+4HB9QuJcPZr/4Ox8/WR9WoWLE1W5RfG21Vc7aJQdjmuGCDjlQLmjapapwxy24ppMyGZry4My7pjH4fI+an6tdsx2qdGkY2z2i495IMhjWjJOPErx+oWdPotfqMDpZQXbjWblu0c7jnpx4Lv2chWP7Lyye+90Jlayu1h3OwNmN3h4+CkVdGux6427NLC9jZJCHbnby13QY6DHRS3a9TbvOXEMEbunUSfDhev1qNlx9Y1rO8B2z3Md5t67U2CIdGuRV6b68kPtVSaSRofnY4PyCD45wVAdpN+C9DWrOic91OVssj2nZl78kDHjzx8las7RQPrtlFazukk7uOPZ70hGc458MJJ2jqNbG5kU8m+Iy4YzJa0HDs/JNggP7Lym0+QTMLGtgbEDn+QAEnjrgcfNbqvZ6aHVvbnyxuPtckwGTwxwOAOOuTypkvaGjE5wLnHDomjA+LvBluPosGa1G/VWVu892SWSFrNnvbmdTnPThNgy1DR3WtRiuRShj4y04cMglpyPyLh9QfBRDoNmGVtyq+uLsdiSRpeDtcx3Ba7HKtrepVqkzIZXnvH4w0DJOSAPuT+qpZNS1URT22zVxBFaEPdmI5I3hvXPqisGxnZ18oiN18cr3WHz2NpIBLm4Ab6DAWmPs/qFejHBXmrbn1jWmL9xAaXOOW+Z949VZxa9WltdyIpwO8dF3hZ7u8eH5LA9oa7IbEk0FiHuIxIWvbhxaTgHCbBqraVepXAypPCKZdG55e3MmGtDdo8OcDleWtFsS6faga6IvltCdoc4gYyDgkDPgt37fg2uBrWBMJBEIS0b3OIz5+S9dr9b913UU8pezvHBjMmNucZd9fBRsET9hW5dOdVmsRt3TukABc8MbjAaCefMq9gibBBHCzO2NoaMnwAUBuuVnyyRRxzSPjdIHNYzJGzGTj6gBeRa7We2XvY5oXxPDHMe3kEjI6eabBaItcE0diCOaFwdHI0OaR4grYoICIiAIiIAiIgCIiAIiIAiIgCIiAIiIAiIgCrJWbJHN8irNQ7rMOa/z4VZdGWVWrIqIizOUIiIAiIgIctewZJDE+INe7d7wORwB/QLZSgkgj2SGM4wBsBHn1+6kIqyTa0zrflzlD1y6CIioptOpGLgmrgERFqZBERAEWqxI+MN7uPeS7B9Bgn+n5qKNTJJAqzEgZI2nzU0TRPRV7NU3kYqzlueoaenHP5/kt1S77S8t7iWMAZy9uPolMUyUJDHxgYznlRJoppmh8b9jnv3H3iOMYHT6cLdIHPkETTjcOvkvS18cjB3m9jhwcYXLD8MjPQkp5MEWvghui1PPFiPHyHHJ/4fktkDLwmBmljMY6gePHy81MRdVnn2ERFBARarMhirSSN+JrSRlU7tXlEAcJozJs3Fuzxz0zlUntHf4niZM35RekX4e5vRxC9fZmbE/a852nC0xOL4WOPUtBKzVY4oxWjJ+ROMysFiz7MCZ7nfbeRzjOP7q8pXj7JD3+7vNjdxPnhRkWrcvhm2TzeariWbbUZ/nx81s7xrmjDwfqqmKN8xcG9AFrbYZDFNJK1zxGWjDep3ED+qzj5WRz4d/9G0YXHky7Rc+/W6zHkRmXgkcHPl/cLxvaKJzg1r3knbgBoPXH910e6S7iZXD7Oi/l+qop6tyhNNNBsmglcXujPByf8+H2WUGs+0SmJjnhwBJDmY6HC3STvkaA52R1U/1LX+V/9f8AuZz4SX7bMKJjvsLon7SPiYeoUsUfOT8lTTxS1p/bKhw8fG3zHip1bU3WY9zH4I6jA4SUo8eSi/8A2MoLH1J7LGCu2Ekgkk+azmmjgjMkzwxg8SoPtc34vyCi6h312qYd4GSDyPI5VVnrSizpxvFaTlokyW9OdJv79jieNoPUrOvNEyRzn8E9PIKplq2Jtoe+IAPDuGnwVhFKI2bcuzuzwufNk4tTN1HC5VjZZNLXgkNEjTyDnGF7G1kZy2HnzLslQNMfM90jzzG92clSXWo3xu7mRr3YyACu+E+UbOdtbNNtrJWxV3Br8EZBGeei0Wa0EVj3ImNwByAsa88feNk3BzfQrO09skxc0gjhc2WpRbfZlDLLq+zXkZ6rRdh7yq0xEd7vwRnBA81JtOh9neGY7w4DSBjJ8Ege2J5L+chcn9Q4xv5+zoj46jkIGnUzDLO+R0QZsOPxF3h9FOLXhudhIxlaIxukefD4VIdZMceGs6DAGfHzVpZpVFv5I9cMkpJ/BgCHNBHIK9WMTO7jazyGFkug85hERCAiIs5Td8Y9msYKuUuh0REUwgo/6lZzcv8AQIiK5QIiIAiIgKh5L7TnMiyM/CQpcFnZ7k0Yi8iBgKYhAPUZXVPOpri0AiIuUHrWlzg0dSrRjQxgaOgCh0o8uLz0HAU1aRR04o0rCIisbEDUX8sZ9SosX8Zn+IfqsrEneTud4ZwFjF/GZ/iH6rFu2cUnc7LkdF4QHAgjIK9HRa7LiyvI5vUDhaydJtndFW6IbqEAkx323P8ALkZU6KNsUYYwYaFTRsa+vI9wJfnO49PD81Y6c9z6o3nODgE+S4/HnFypRqzrzwko23ZFr6DRgtiwzvTsc50cbpCWRk9S1vgg7P0RE+NokAexrTh+D7py13zHmud0ZloSQXYq87I4TM+ed0uWytGcNDc+anV+0F59WQuYwveIzFIYnMa0vdgg5648x1XfTOQvqVCGjXdFDvO9xe973bnOcepJVZpfZqCvQZFc3TSd26Nze8JY0OOTtHhnhY2bWsQsrgT0975u4cWsLgTzg9eOB0XkesXTey4QmqLnsZYAd5dj4vlnw8k2CadCqmv3TpbLnB4kbKZTvaQMDB8OFti0mrEahYH5qlzoyXZJLgQSfPqqWjr158UM1p1UR2IZXsOCBGWHq4+RXkfaK1HCDMBLi3HE5zIXNLmOaTw0854SmCyk0CsBM6EybnMkEcb5CY43OBBIHh1Wur2brMpMjsPmfKImM3d6T3e3n3PIZW3T9WdNocmoTMPuGQ7Q3Bw1xA4+ijRz/trT5HWYge7k2shjl2d64N5B56ZPHyymwT62jVa87J2GV0jXufue/OXOABJ+y3w0K8Onii1pdBtLNrjnIP8A7rl62qWaWiMbBOGzRmYvikjdK9pafg48B+IlWdTVL96dssJrRwMMQkZJkF25oJwfrx5pTBYx6VVjfXcxrm+zvc9g3cAuGCsdR0itqLw+cytOwxnu3lu5p8CqZuu6hG6KebuX15HztDGsIcO7B8c+OF7LrmoU4ybPcSOkhZOwxNPuguALcePXgpTBPu9n4rDHmKxPHKWkMJkJawkbSQPPCwZ2ZrRzDE08kBhdA+KWQu93jAHljCjP16xO6dsDmwYmDIxLA90hGwEgMHJOflwop1maxBBNLEz2iWKN1ZoJAc8v2kEZ5wcFNgumaDUY0Avnee8bI5z5SS8t+EOPiB5LJ+iVXO3NfNG/vnzbmPwQ53Vaq+sSO1o6fNG3q5oezPUAHn6H6EeoVuo2QVQ7P0WthbH30bYm7cMkI3jduw7z5JP1UyOhWitvtNZ++fnLic9cf2H2UlFFgIiIAiIgCIiAIiIAiIgCIiAIiIAiIgCIiAIiIAiIgCIiAhW6b3vc+EgF4w4FZ1q72uD5i3LRhob0C02ZXyzvibKYwweA68Z5Pgs6rpI5GxvkL9w8fA4yuNcPZdHY+frqzDU9Ofbkr2K8wgtVi4xvLdwwRgghQbnZ+e3VhimvGVzTIZO9bua4u8QM8Y8PJSNYs2fbaOn1Ze4daLy6UDJa1ozgepysJr9vR9PabrDckDne/Fho2DnLs4AOPDxXbs5CM/stHId8kjHStZC1jyzlnd9cc+K31tBfBrPt77DXnfI7lnvEO6AnPQeCyk7SVGFww7IETmgkAuEnTA9PFZP1zbqElMUpi8B3d8tHeFvXAzx6E9VOwYnRJGQVTBZDLNWV8kbyzLfezkEZ8ioD9Ftx6jDXrSlrTTkbJO6PLSXPBI9DySPkpjO0W+ux40+x3s0hjhiy3MhGd3jwBjxSTtLEGxmGnYmL4XSlrcAsDTh2cnwTYNTuy0ZsvlE5xtibG0j4dmBn5nC21+zrYNSN3v8Ac82Xz429GuB90fdZy9pacT3N2vd70TW4x73eDIP0Cwj1qJ+sMrh8mZJZIBFgYBZ1dnyOOE2CVd0eO1ejuNkdHKwtPAzktPB+xcPqtbtGJoT1u+H72wJ923p74dj8lJuarWp2WV373SvxhrBnqcAfX+hVFW1Qv1KVtnVpYdtkxti7k7CM8DdjHPzUbBuoaTbndKZpnQwttyysYY8OycgEHy5ysB2VlFaaH2qJvfRtikc2LlwDs5Jzy4+anxdoYJbUkQhkEbd4ZLkYeWfEMZyPr1WqLtNEYXSzU54W90JmZ2kyAnAwAepKnYPdR7PC7PJN3jN7pWyNa9m5vDdpBGeUj0Keq+N9G2yBxiEUuIhgjOctHgeSsndoWsY1slGdtkzCHuMtLtxGRznGCvY+0VdwzJDJERFJIQ7HBYcOZ802DSezj2y25YbhjktGTvHBvVrsYHXqCDz6lK3ZvuYrEZmja2d0by2KPa0Fo44z54Kkx62JLfcspzujYQ2WYYLY3EZwfHp1PgtI7Sxd1JM6pYZF3bpYXnH75reuOePqmwWlCpHQpRVoslsYxk9SfE/dSFUTdoKsLwHA7e8jYX5GBvBOfpha5+0TYGwSSUZ2xShri9xaNoccDjPPyHRRTILtFCg1WtPedTG9szd3DxjJB5H2IPyKmqAEREAREQBERAEREAREQBERAEREAREQBarLN8JHiOQtqIQ1aoqUWywzu5XDw6ha1kziap0ERFBAREQBERAERFDipKmTGTi7QREWak4al/yauKn+Uf8AgIiLUxCIiAIiIDB7HGRr2OwW9F7J3k04lkcCR4ALJFXgm7Nlmmo8U9BERWMQodzUGVJWseB7wyCXY8/7fmpieGFm8iuo7NY4/mWkV41iD/s5fnt46Z81kdUgy7a178YxgAbs46ZPqpyK0YpO32Hk1S6K/wDa9cZ3NkbgkcgDOM9OfRTYZGzRNkaDhwyMrM89UVzNtEOS1PHM5vs73tDsANaenHOfutle5KWlz9NsEAZOMn6cBSFl3gbBIx3RxH6pyUdtGuFJzSZra9z2umbFJC3cQN/GR5j0U2hH3e92Occ/NaJ4msikDomtYMbHA8uWwWS1jmhvLs5K5oKPu5HpZZLHio0OOXE+ZWIa0dGgfReouk8iwiIoICqnyNoahK9zCI3DgDjy/rlWqLSE+PfRDVkKvqDZX7JW92T8OehU1arFaOwzbIOfAjqFCbLNQeGTZkh8HjqP8+StxjP9dP6IuuyyWD/LBPnzjheiRrmhwOQeQVj3jO9bhwPBGARnw/uFyZfyjSOzxlxyJy0ia26GxtZFFtGMA5yFoi0WB4a6QyADBDd3l0WdcsbKyWUtawjDXOIGXZ+ase8ZjO9uPmurBylG5HTkilL8eikt6HSiLCxrxwW43cYyD/QLVBDDUc5rXSEkAYJLsDwA+6vbD42xHvOQeg81UNcBNICQAR4nHks/Ibj0ZQxKeSmzW54Lst52jOCPotrmyhpLg3IGS0dVjKS6TDCHENGMHPis3zP7sgRkceJGB+a4lH8OKWjq/tqdye0Yx5DGhuPh3HKFpL2Zxjk48UbvaGkscGhuCT/nj6rLBLwfIY658VaUZQf5dGa9bg61JmSIo1mtLNI18dh0W1pGAMjkdV1KjzK3RJRQnU7JxtvPaMgkFufFSomuZE1r373AYLiOqzbc9RZqoqG5GaIitGKiqRnKTk7YREVioREQBERAEREAREQBACSAOpRSace55eejf1UrZaKt0SomCOMNH1WaItTtSrQWqy/u4HO8cYC2qBqMmXNjHhyVEnSKZJVEhLOL+Mz/ABD9Vgs4v4zP8Q/VYnEuy5HRCMjB5CDotdkubXkLfiDeFtJ0rPRirdEN9amJcGbbzy0HhTmNaxgawYaOmFTxsjdUe4kb8+P0x4qfprnOqjd4EgfJceCacqqrOvPBqN30ZVWVIYhWrmMN59wOz15K0R6Jp8cE0La47ubG8FxPTpjyx6Kn0qCtS0GXVmVWOtxCZ4fjk4LkOsahC2au+eGaUiEsnbHhsfeHHIz4eC76OQvYdMpwwxwxwgMif3jRk/F558SvBpVIX/be4b3+c7snr0zjpn1VVPY1MNqiLU67i+c13uZDkZ5OevB4AwtMOu3H6sKfuuay66GR+3HuY90fPgpTBN0ns7Vp0RFYijlmcx0cjgSQQSTgZ6eH2UuHRqEG3u4MbZGyAlxPvNGAevkVz9ftHqEtLvHs2OFGWbeWjD3NOAR6KRV1rUrntUkMW5kRgexjW5c6Mk7j8yBlKYOhgqw14TDEwNjJJLevJOT+qjy6Pp80PdOrNDMg+7lpBAwOR6cKk/0gvfuHNidIJHWQWBoDgGY29fLPKxk13UDVbOyWGPuKkViRj2fxi7qB5D5eKUwXR0HTTFHH7MNkYIADjyD1zzzn1Xp0TTjNHKa43xBrW+8ccDA4zzhQtR1e03uo4InVXPtNh7ydmWkHPI59FBsa1qDaxjjsMNiAyl7mQg941h6nJw0eaUwX8elUoo4Y2QDbBu2AknG74vnnK1RaHp0LHsZXAD8Zy4nocgDngZ8FXzandjmrTCeIwTtLSwM4Y7u92C7Od2fDyUODXNSbUfLO8ZfSM8ZfEG+8MdME5HPilMHQT6RRsSOklhy9zw8uDiDnGPD04UQ6KP2nSexsLKdIOMTBku3Hz9B1VbPq2qVSa7p2TSyOhayRsIG3fnPGcE8eJWMmvahE+GKTY1z2Oa+QtBDD3jW7yATjg9PNKYOmjqV4pnTRwsbI7ILgOTk5K3LmW6nqEmsR1orLTBO6WJrjCMNc1pORzk8jnwWpmp6t+zq8pstfJamdG0sgH7sNLs8E4OcD81FA6tFy9nVtTfUjlilirvbTfPI3YHhxaccHPAP1Umvrzonym6x5haIv3jGja0uaOv1KUQX6LmG69eNmGIxFrXTTsMhaNrg0OIA+WAtn+kMh0lrix8dwwNlBewbXjIBI+6USdFubu27hnyyvVybdWmk13YIozJHbMLpdnLYyBtHzJ3Kdq+qWq2rRU4XtjZM1o71zciMl2Mn9PmUoF8i5pusXhbjkdJE6GeeWAQBnvR7Qfeznnpz81Fq9pLthtKP3BJ73tJ28ZIJZj5gEpRB16LlI9X1OKsZprMcneUTZYBEG7HZHHXlJtW1SrmB87JpZTCGPbCBs35zxnk8eKUSdWi5STXtRhMMUmxrnNc18haCGkSNbvcATjg9PNT6N65Pe3y267Ye/fAK7mYccDqDnr448koF4tffxbXO71m1pwTuGAVWW9Wmi1uKgyNjWODcveDznPTn/AIcfMhcZY3ipdqgu22JJLBPlsc8Ef+lEgfScjbnIx1yvI5I5W7o3te3zachczrFx0mkx1nwzQ1xJAyaY8NdGSN2D9l4YxT1i5FoskcEQpiWQNbuYHh3HGepblKB1KLk59X1aKOqxsrJJZIDZc/ugARkAM5IwPM/Jbrmq6g3UJe6mjjhifXaYjGHE9515ylA6ZFS0NaMlmWvaY8Odblgik2+6dpOB164C2aJqs2ovnZNGwGIjD4wdruo8T6Z+RCUQWyIigBERAEREBFs1pHuLoXBpd8QI6pVrvjIfM/c4DAA8FotvM0sjC9zGRjw6dPFKMjmSMj3l7ZG558CuLlD29HZxn6uzLVNN9v7mSOd1ezXcXRTNAO3IwQQeoIUGfs2Ja0Eftsu9hkL5HtDu839Tg9D5eS261LPJeoabBO+sLRe6SWP4g1ozgeWcrCxesaHprPaZWXHBzh3j5Awlo5APm7w4Xds5Dw9moXNdum3OLYWhxYMt7vy+azraCK+qe2+1OcBJI8MLB/P1Bd1K0y9qa0UnduZh7mxOjaXcvD/7Lcdcf+1X0GVmPkw7ZiYZJHmP5cqdgyfoX+rQMhtPinryukimDQcbs5BB6jBUCXs/OL8MNexLFCKj2SThoJc5zwXAj1ySpMevzyRQ7aH76xI6OGPvRg7c7iTjjGF4e0bnhncUnSOML5ngvA27XbXD1TYMndmaxsSTNlcC5sTWDGdgZj9cBbK/Z+GC+bYmcZDZfYOR+IEbfkMlaZe1EEchY2FziXQhnPUSDOfosYdabJrrIAZiXzSQmPcNjdufe6Z5x0+abBY3dJguW47Jc+OVmMFmOoOQf1HyJUF3Z6R0kjXajJ7LJN3zoBGBk5zjPXqFNuavDVux1NjpJX7QA3zJwB9gT8gqWpqdmzqj6j7ErGQSSyk9DKGkYYD5DnKbBNb2c7qScwXDGyQP2N7lpLC7rz1I64HqtknZ2GSuyEzSBrKzYGkDkFpyHfPIWk9pHx12zzUSxksBmh/eA7gCMg8cdQvZO1NZksv7s9zFMyIyk4BznLvkCCmwabuiWs1nNtSTWXWmySWAwDaA0gHb0wOF5e0V5bp9NjZZnNsGaazgNbtOd4Pz44UgdqKxBk2ZhzKGvac7tmMY+eRhZQ9oWy1pZvZyO7rNsY3eZPH5JsG52jH9oSTx3JI4JXh8tdrRhzgMdeoHmFjQ0IVJmGW0+xDExzIInsADGnqCfFeO13bqkdMws/eODQRKC7JbnJb4D5qRpurQ6hLJExjo5Ixktd16kH7EEKNgjTdnKskpLdrIjLHKYgwbTtBGPrlR5Oy/eYab7y3YxhzGCcNOW4J6euOq6FEtkECDSYIdQddLnvmduPvYwCcZP2AHyCnoigBERAEREAREQBERAEREAREQBERAEREAREQEe5HuYHjq3r8lBVsRkEHoquVhjkLfJUkjnyx3ZiiIqGAREQBERAEREARERq+yUwiLx2dpx1wsvW47gzVTUtTPUVQ+CQhobWsA4G49545HTnyyrSIbYWDBHHQ9Vfklpm2fxVjjyjKzNRbkNmSSF1eQMDDl4LiM8jy69D91KRXORaK8R6ntOZ4t2PLjqPT5/kjo9Vz7s8OMeI8efT5KwToqTycdJbNILlt9ERkd8WGF00bos+8NuD8lLXq8WMeWV3Lo0m449RWwiIt0klSOdtt2wiIpICIiAIQCMHkIiBaId93dhhzIG4P8NuSeR6fNaKs07rMQdJIQT7wcBj4SfIeOFZoVnpSSo9GHlL0OEo2/sIiLQ84IiIAiIgC8c0OaWkZB816iA2tnjijAOThpzx06f2VNU06WzYcXwtZgF7n5OQCR5Hn4Rx81YSgngDjq4+QW6rYfWn7xrMhzcEZ6gHjB9OfusvHkoScZHo5bnGMvgjR0I468DS+TuZGiSNzDjPAxkHx4HC2O06i2ECIzZBbjBz0IOP8A7Vrt2LDG12QwboIGbQCcuPhk4+S2UbrHxOcGuBzggnoujPkljjyj0UwtTm4mYdkADOGDaAfDCMY2WxHCXAOfnx5wAT/RQZr476QQt3yPdgDwGBhe1qTmv76eQulPken9/wBFMY65TOSTSyfZJmBr1jO1m5oeGDYSQ/I6jPPB4z0KhvuTygNiqnJI+Lp8lNZG1nAwB4ANa0fYALNHkhHdEy/KX4myWwH2XzNjA3ROZt55Jx18BjByQeVVk6jFKQwNlaRxuxwcnyx4bfNWCLGWZz6Vmrt/u6IIk1Mlv7mDrg8+vXOfJDLqQj4rxF+Ack4APiMZ58PFTkWLU0utfRbnBv8An7CIi2i01+JzSUk/yCIisVCIiAIiIAiIgCIiAIiID1oLnADqVZxsEbA0eCjU4v8AeO+ilrSKOnFGlYREVjY8c4NaSeg5VNI8ySOcfEqffl2xiMdXdfkq5ZzfwcuaVugs4v4zP8Q/VYLOL+Mz/EP1VEYrsuR0RB0WqzuFeTZ128LaTpWejFW6Ib4qAmwX4OeQDwrBjWtYGsADQOMKiY4Cu/IaTkAccqz0wuNQbumTj5Li8fKpTpI7M+NxjdnsHsUcLK8LoRHJuDGBwId13Y8/HKwi0jT4qstaOpE2GXl7A3hy5bRJ2VTPLcw1zK8j60gbu2tDnbsA/wA2T9lur6reMboX2nxh1qKPvnlpdG1zSTyOOoH3XoUcZ0tapRFaFlaKLuYnbo9nIDueR69Vm2hVa8vbAwOMnek453+fzXGUtStafpUbqtrv98dgmLAxGWv4d+Z6rouz1i1N7Syy8yNYW7C+RjnDIyQdhx8vmjQJclDToIGtkhhjiDDCNxwNrjy36lboIqkM8ggbG2Xa0PDTyGj4cjy6qjrWJNbrahW1Ethj2kbCADGdxwc+mB9VK7NsmfQku2sGeycuI5yGjA/TP1UAkR/sd0zWxy1HS5fta2Rpdl3xcZ8VufpOnyOgL6kTjXAEWW/CB0C5upUgGm6TMyGNk77mDKGDd1f4pJrGoGhaxKWz0ItsxAHMnebR/wDaM/VTQOi1TTY9TZBHLgxxyiRzSMhwAIx+a8dommPiiidShLIc7AR0z1+aodQ1HU3UtUsOfLRlqGPbCHNf1A6kfPKk27d2lqDdMFmSWSy6LuZHAbg3J3ngY6D80pgtxpGntsCcVI+9Ddu7HhjH6LWNA0oNc0UYcOGCMdR1wqiLU5BDLan1Qte4TZrBgcW7TgEeRHr1ytVbVrzILodYcXRTRtb3ha92HN5yRxx1+iUwdJPp1Oy2Rs9eN4kADsjqB0+ywGlUGxiMVYwwRmIDH8pOSPustLsy29Mr2J4zHJIwFzT+v16/VSlUghRaTQhs+0x1Y2zZ3bwOc4wspdMpTVBUkrRugDi4MI4BznP5lS0QERul0W79tWMd5GInYHVnTb8lg/R9OfO2Z9OJ0jcYJGenT7KciWCN+z6nu/uGe45z28dC7O4/XJWmLRdNhDxFSiaHja7A6jOcKeiWCM3T6jXl7a7A50nek45LvNe2KNW0XGeBkhc0NOR1AOQPupCJYIjNMostvtNqxieQEOkxyc9UZplFmdlaMZIPA8gQPsCR9VLRAQ5dJoTRtjkqxuYxgY0EdGg5ws59Op2WyNmrxvEgDXZHUDp9lJRAQ26VQbEI21YwwRmMDH8pOSPuvY9Lox3fbGVYxYxjvMc+SlogNcleGV7XyQxvcz4S5oJHjx9h9lHOl0SCDVjwQ5vTwccu+5UxEBrfBFJAYJI2uiLdpY4ZBHktNTTKVKF8NatHFHJ8QaPi+alIlgiWNLo2Y4WT1Y5Gw/ww4fCjdMpNMpbWjBlkEr+PicDkFS0QEOPSaEdo2mVIhO5xcX45yep+qkQwQ127YYmRt8mNAH5LYiAIiIAiIgCIiAjWKzpCXRSFhd8XHBSrU7ghznbnAYHkAo1k9/afG8vDGDw6D1KyouLDG0F2Hg8O+XULjUoPJdHY4zWOrM9R06O+InGSSGaF26KWM4c0kYP0IUN3ZyuYIo2zzNczvN0mQXP3/FnI8cBNZfJNqem6eJpIYrBkdI6N21x2tyAD4dVpt3ZtF05rYbMVohz/AHrDyXYHO3jknw/VduzkJI0Ct3b2GSQ7mxNzx/u+iyr6HFXvi02eU7ZHvbGcYBf8XhlQJe1IjeWGNoe5sDo2kE539cnpwtx1q27V30YmVXF28Re+44LfxEDHPkOQp2CS/RITXhjjmlikgkdJFK0jc0uzn6cqFL2dcb0LIZpYqzKr43SNcNznOdkg58+V5FrepSQ12ivV9ptSujhG920BoO4u49PBYntDclEYrVYS/wBnfNIHvIALHbXAefomwTHdnKRnkmG8Oe2No/4QzGAPsFsg0GrBcNphf3psOsEnzIIx8uSq+btSWSlkcAcXOg2Anna8ZJPyyPukGtGTXmVwxxc6xLA8bztaG5wceZwmwW9vS61ywyeTc2VmMOYcdDkH6f1KjS6FCQHxveJWSvlY71cMFvyKyv6wKl+KmyHvJJNo+LABccD8g4/T1VLIyU07d72u0JY7oY0CZ23b3jRjHyKbBNqdmw/To4rs8zn+z90G5GIs4LsceimDQKjXxlhc1sbonNaOnuZx+qis122Zi59aEVvaH1wQ47tzckHHlwo47VPfA58cDCWVO/ccnG/j3foCPumwWP8Ao/UdbisPLnGOZ8zWnpud/bHCjzdmmGBzILk0WYBCQMYcBnGePVaWdqcuG6AbWU3TyYPIeOrPusna9ehiljnqwe1NMRaGPO0tkOBz5hNgk1tBbFKyV1mUuEonLBjb3m3BPTP0U2hplbT3PdAHFzwAS45OBk/mSSfUqrbrl6TFSOtB7f374iC893hrQ4kHr0IW1utWHatFp5rxslexj3AuztBB3cjrjHCbBdouYg7VSTxFza7MspyWHHJwHN6N+2Pus9P1shl90cT5YqzY35fISSDkOxnwGD88KKYOkRRtOuMv02WGDbuyCPIg4IUlQQEREAREQBERAEREAREQBERAEREAREQBERAFGuRbmbx1HX5KSvCMgg9FD2VlG1RVItk0RieR4eBWtZnG1WgiIoICIiAIiIAiIgCIiAIiKJRUlTLRk4u0ERFnFuL4yLySkuUQEXvgvFkrySdGzrHBWERF1JVo5W72EWqxYjrQmWU4aCBwtZv1m5zKBj0P+fA/YqRTNcla135khsEBzjkEkgDjGB08D91iYdRbHkWWOeMYGwAHp/z+63e31ckd+zI8Mrex7ZGB7Dlp6FTsm2iPHFbbMC+w10YJyNgBI5x/T7KUiKCAiIoICHqg6osu8n+iNesf+rCIi1MgigR6xWfndvZg45bnnPTjPp9wtp1KqP8AeE844aT5+noppk0yUiiDU6ZbkTcc/wAp8wPL1C2PHtUUckUhDT7wPIzxwlCvs3ooQq2wG/64SfHLfU/0wFnVgsxOzNZ70YxjbjnzQUSORJuwSNuOPmnJkzggbcc/NZIsvWuXI6P6mXr9fweEkDgEnwAWt+S1xa0B3QkEHCzeCW8DPKSuyw8H4gefAcrPLybr4N/Fjj48m9mqtUiqtxGMnxceq8szvifEyNgc6TOMnHQLe0h3wkEeiwmgim294wO29FtLI3Ku2YYYwjLlkWiNDde+02F7GjO4Za7PQqatMdSCKTeyMB3mtyjgm7ZbPlg3WFUgiIrnIEREAREWfCncTTnaqQREWhmEREAREQBERAEREAWcUZlkDR9VgrCtF3cfPxHqrJWXxx5M2gBrQB0C9RFodgQnAyeiKJfm2s7tp5d1+ShuispcVZCnk72VzvDwWtEWJwt3sLOL+Mz/ABD9Vgs4v4zP8Q/VEF2XI6Ig6LVZDjXkDPi2nC2k6VnoxVuiI86f3vvY3Z8M4U5m3YNmNuOMKnjdGKcjXEbyfL5f81P0wOFQbumTj5LjwZOUqrs68+Oo3ZlPHTrwGWdkTIogcucBhoPX7qJBY0WWrIYHVXQAta/aBjOcNz9VSXrdyxpusMuEsLIzsixwPf8APxxx91lfoz1dOtahelgDpPZ27YGlrWtbI05OepXfRyFxQq6bpcMtffEXxMLpXOABDXEkZ9P7LOlf0ltWWSnNXbBF70hZwG+pXN6hdrXtS1GStIJ4Qyu94ZzljX+/+qz1yzVvNuTac5r4o6RbK9gwMlw2j59UoHSV72mak6SGvNBOS3L2jnI9VOa1rGhrQA0DAA6BU8TQ3tNHtaB/qXgP+JaJ7d9+uSVnOdHAdwaAOHHZ7oz4ZO4/+EBRQLCG7pk8/scE0DpYySGNx7p8wlDSo6kdgTPNmSzJ3kr3tA3HwGPIYVRpVjTZqmn0NrjeY0tdsGHwuAO5xPh/zURskkFCV0+o3nbrj4AXWNoDWk4y4jj5qaB1Np1OFrvae6a2XrvHxY/Vazpwfq7b8sznmNhZFGQAGZ6n1K5Jmp6hNp8Ucc0j5XVZSZHHOwMe73vngAA+qk1NQtvuwMntTNgLWHeHn3pO6BDT6Hk+pSgdV7HW7yR/s8e+QYedoy4eq9jqVomkRwRtB6gNC5LT9S1GaRssk8rGHT3OiaeSXNc0biPEkk/RdBoNm1ZpPfbaQRI5rHHq5v8AyOR64UNUCz6IiKCAiIgCIiAIiIAiIgCIiAIiIAiIgCIiAIiIAiIgCIiAIiIAiIgCIiAjWa4ed7Ze6ceCfAr2rAIm57wyHoD4D5KLZBmnmD2v2xjjHhwsqYMUsYaHBrwdwcfEeK41KPs6Otxl6+zdqGnwajG1k4cCx25j2O2uafMFRX9n6Dq8MIbI1sW7BbIQ5274snxyq3te58dzS5WOI7l0kpwfBoa4/kCqSNzp4tSkkbJMLE9aTuw7BLXOeQBzxxhdyRynYDRKYjcza/DmxtPveEfwpBotSC77XH3geHveAXktBd8WB6qhjp2dOqTXxDLBDWsCWKu+Tc4R4w8ZyevXr4L2vpjLd6izUmOe6xDLZkZvc3DnOBA4PgDhAX0ui1JKrIMSNEbzIx7XkOa45zg/VQZuzkUt+ADcynHWdFhkhDi4uB58wRnK2aJI2noEsmHFkD5SBnJwHHj8lFvaybHZ2eaQCHvZBXbtJJ56n9fsmwWTtCoOmkl7oh8gYCQegZjAH2Cyi0anDYM7GESGd05OeriCD9OSqTSdXsfsmrVqPifOywapfO12C0AlrsAg9MKUdZ1CK4WysquhjtR1n7A4OJcByOfAlKYLizp9a1K2WaLc9oADgSCMEEfmFrOl1jWkg2u7uSXvXe9/NuDv1CqGdoLm1kz4oO4sxzOgAzuaYwT7/POceGF7Drt23BX7iOu2W1KY494dhmG5cXDP2CimCRp+gMjllmtbi908kjWh52+90OPPBW9vZ7T2VRWZG5sYjdHgO5Iccn68Ku/0okj9kfPDG2KRkpmIzw5hxwfIlQX3LutRwd/BBvbHK90bnvazLXY8DnP1U7B0TNDoCSWQRZ77fvGeDvxu/RRLXZ6L2F0FXeXySxl75JCXbWuHAPoOirpe1L69INp1Y+II5IoznDGke9nnoOAPmpb+0crbba/cYPtvcF5YdmzB/mz8SbBOOgUjWEP70ESGTvRId5cRgkn1HCzGi02zRysY5r49gYQ48bc4/Uqph13Upn2WMbVJZWNmN5jeGloOCOvPz4VpW1CxHoR1G82Nzu674NgaR7u0HHJPKbB5F2f0+Gv3Ecbgzu3xn3uSH/Etkei0Y2OjbEdjmMYW7jghhyFUX75taWy9sEdqvZayBrHE735G5vyPI+XKi9n5xJYlmtgtlqQvfAxzjjBc7c718k2DrYII68LYoW7WNGAFsXNQ65qLWzttCmyRsEcsZax+MvOMEZyfovIO0tgRxGevucZJo3iKNxOWYwcZ468qKYOmRcx/pBfkpCzFFWAirNsTtfuG7OeG88dPHKyd2ht/tERtii9nNhkXvRuBAcAcl2cZ56YSiDpUXLxdpblixFDXrROLmyhxwcF7QSGjn5Z+azf2nex0jjGxkUQhLzIxzSNxId1PhjhKYOlRc3H2jtGnNYkqxt22DE1hJBA2hzc/18lf1LDbVWKwwODZWB4DhggEZSgbURFACIiAIiIAiIgCIiAIiIAiIgMZGNkaWuVfLC6J2D08CrJeOa17SHDIUNWZzgpFUi3T1zFyOW+fktKz6OVpp0wiIoICIiAIiIAiIgCIiA8c4MaXOOGjkkrT7bWxzOzB9VnYiM1eSMHBe0jKrXaXZMPcmdmzYG42+oOfyWeSpfiej4ePC1zySotsggEHI8EUKDUa3chrnuaWDBy0+A6rP9pVMZ74fY+n9x90wqo1Wzmzpudra+CUiijUqhOBM3PHgfHGP1C3QTxWI+8heHNzjIWtGFGT2NeAHtDgOeQsTXhOMxN49FsRCDX7PD/2TPss2tDWhrQAB0AXqKAEREAREQBE8EWWPbbNcmkohERamRj3bM52Nz16LwRRhznBjcuOScdVmiCzAwxEgmNhI/4QswABgcBEQBERAEREAWMsbZoXxuyGvaWnHkVkiycnJ8Ym0YqK5SIA0mFoAjmmZjphw88+SDSowBmec4yfj+X9lPRarSKObZDbp0TXMIkl9zbxv4OPNTERSVsIiKCAiIgCIiAIiIAiIgCIiAIiIAiLbBEZX4/lHUqSUrdI204cnvHDgdFMXgAAAHAC9WiVHZGPFUERFJYxe8MYXOOAFUSyGWQvPipN+bc7umngdVDWUn8HLlnbpBERVMAs4v4zP8Q/VYLOL+Mz/EP1RErsuR0RB0WqyHOryBvUt4W0nSs9GKt0Q5JqHfZMeTnkgcKwY5rmBzCC0jjCpo5I21Hsdjdk4GOfBWGmtc2qN3GSSPkuPBkcpVXZ158aUbs2W7ENSrJPZdtiYMuOM8KFDrumWq8ssdgOjjc1rwWEEFxwOCPNUduS9LpursumTeIzsbg7fjPT8vot2pafJU0uzet2TPNJ3AJEe0Na2Rp6Bd9HIW8kumwahNNJI2OatB+84wGscc/XosK+t6TLUnlilaIoRukBjIIB8cY5XPXbkGo6nqEtQunjEcEhaGOBc1j/AHuCPULZrdqHVWW7FEOfFFSLHv2EAkuBDeR4YP3SgdFp+s6fqU7o6kpfI1u4gxubx9QrBVEYP+ksZwcexYz/AOJVEti63Vrre8mLd0wqhrjjvAxpAPpjOPXKigdYGMDi4NaHHqQOShYwjBa0jOcELixZnLZP2ZZsSQ93DvdK5xxMZBkZPPTqAt8U2rHUCwSsNj25zcEu7rHdg4x5f1U0DrdjR/KPsmxv4R9lw8VqX9mwnULVth7iUwuY52XSiR2Bx1PTAKnxMvSV9Qsvkse2wwt2sDzgOMY3e70zyfqlA6oNaMYAGOOi9VB2cl7y1bFaaaakGx7XSlx9/B3AE8+Sqfanfs22TYu/tMRy980OdtYQ7j5cYxhRQO1RcjbEtOSxEJ7YqCWDvnd45zmsIO7B6gZxnC0PtATVGzW7TdOdJOGPD3AuYAMZPXGehSgdqi5OCGeWxor5preZ2SGQCVw3BrQW5Gev6r3QLUkuttIlk2SxSF0bnudtcHDGc8Z9AlA6tFyNixfdrkrGSTNrx6hED7xw4OA935cE/VSe0c9mLVYtj5RVEAdOI3EHZ3jckY8cfllKB0qLjzYm9vaIrFk3vaniSPLtggwecdOmMHzUc2NXFaEumcc0HObsLt2Nzcl3/FjKmgdwi4jv5hXixezWNrAcZJA0Du+Ru6kZ/NIrbzTh/aFq2yERS91Ixz/fkDzjB6njGMpQO3RcJd1Ivjl9quWIrcMELWsY57cydX5A46FWdSaKxqckdmxc9rknc1rI3ODe628HyAx49cqKB1CLiw2SHSoJnWpw59x7HulnfjaC4DJByB0Uae7YdpLWGecStE7o5e8fh2He7txyfTKmgd6q/UNb0/TZ2w3J+7e5u8DY48ZxngeijalNd/YlWWqSXu7syuHXB8fvjPplVgr27usQsisuge/TMSvkj3E5fyPQ5UJA6qORksbZI3BzHDLSOhCyXHX3OpanXpQSTRir3Ebcvd+8aTyQBxjzJWy1DPVOsGvPcIhfE0fvXOLWFrS8gZ69UoHWouKtTWXVz+y7Nh1dtoGFznOJdiMuLcnkjIwsH3NSlhkmikmbJNdidGwuOGtcxxDfl0U0DuEXFWbznWaoglsMLGwEGSR5L8u97A6cdCSrnTpbr9bsMJkdTBftMg8MjGP/ABbgPQfJRQLxERQQEREAREQBERARrcEUnvvk7o9M5xle1IIom7mP7wkY3ZyotgGWebvGEtjHGM8cLOqwQzRNjcHNe07iDkE+a41Jey+J2OL9dWbblGrbfG6ywOLGva3LiOHDDvyWlukafHnEW3Pd/wA5/k+Hx8FVdqoe/wBS0iMVG3Nzpv3Dn7Q73B4+nX6KONNY39jabqTWSFonkdGXZDR/KM+mQPou6jkOku1K16Jsdkb4w4O27iAceeOo9Fk6Cu60y07HesYWNdu8D1/Rcno1GreZpENqFksba0pDXdAd60x6dTl0LR3yV2Oc6+IST4sMjst+SUDsq9eCvA6KEARkucRnPJOStDdNoMfG5kTWmN+9oDjjdjbnGfJUmoUTW1OPTqTAyrqIaJGtPwBhBcfq3hRJNOqOp37ZgYbDNQ2tk8QN7eEoHUHS6Zum33X75zmvLg48kAgHHToVFh0OsNVnvTgSSulEkY3HDfdAGR0J4Ka9qkumV4nRRhzn55PQYH+foCuf1uxLS1ieww75Jara+W9C5zTtI+oRWDpY9E05k00zIPema5rveJADviwM8Z9Ek0LT5IXROhIa5zX8PcCHAYBBzwcKg0yW1XhZptSxHXbCyaQyPbu3bXloC3S6zqEzXzQTMhbHUjncwxh2S4kEZ8Epgun6Jp0kUcTq42RM2Nbk4AyD+oCxn0HTrEQjkgO0Oc/h7gcuOXDIPQ+SrY9WuvtOm72MQtuey+z7feI/Fn8/ko82valDVc2aN8VmKtI+TvIsNLg4AFp8Rg+CUwXsmjUJBKHVxiWNsTsEj3G9APL6LN2lU3gB0WQJu/8AiPx4Iz+fRUcvaC4HOeIJYmtsQM7p8Y3lrvixz4+CkXNec6Wt7HuYHCcSMkZhzXMZkD7pTBOraJp1YvMMbsviMRzI53uHw5PAU6KCOKuyBjf3TGhgaeeAMYXO9m777OqSMZEyOu+s2VpA5ed20n5ZzgIdT1Hu7UosRhvt5pxgxjEY3Y3E+PCigXI0ii10LmwAdy4OYA44BAwDjxwFGudnqNmuI2sdGWgtDg852l2XDrzlQBqWoOuN032qMSd85hs7ByAwOxjpnnH0Ww2dSOoU4W34HxzQukcY4wWnbjODnxyp2Dc3stpzLBexsgY6PY5plcSTuBBBzkYx+amV9Go1sdzERgvIy9x5cAHdT44C54dpL8jWuZsEYrykvLfikaATj0GQPutk/aK66SRjIJYMiFrQ+MFwLickDPPThKYLmTs/pkrYGvr5bC0MaN7sFoOQDzyPms5NEoS2jZfE9zzIJCO9dtLh0O3OPDyVXT1i85wZYw0iGd2XNALi0jacZ44PRI9etMOnb2slFiOJzw0c+8cED1yQfkCmwXEGlU674XRQ7XQOe5hyeC74j65XlnSaVuV8s8O9z9m7Ljg7TlvHzKmoq2QQnaTSf3m+AO715e4Ek5JAB/IYU0AAYHAREAREQBERAEREAREQBERAEREAREQBERAFEnq9XR/ZS0UNWVlFS7KlFYTV2ycjh3moL2Ojdhwws2qOWcHExREUFAiIgCIiAIiKspcVbLRi5OkERFWEWvyfZack/wAY9Gr2WuP9xF1J+AePVemtXPWCP/yBbEVpQUtkRySiaxXhaMNijA8g0en9h9lmxjY24Y1rW+TRgL1FRqcdp2XUoy1JUCcAlV51euwM7zgu6bDux8/sVYItIyUlZm1xdMr/ANs1du795jGeg8ifP0XrdYqvIDRIT5AD+63T+2d7+47vZx8Xz5WsftEAgiI5A5z06Z/r+SvonRrGtVD/ANp0B+HPUgefqFmdWrgkFsgI5wRg9M+fPXwXj/2nk7O5xzjJ+ylVxMGnv3Au8MBNDRHi1SCaVkbA8l5IyR5Y/uFNRFWTpWQlbSQRD1RZ4lUEWyu5sIiLQzCIiAIiIAiIobSVslJt0giIsrlk60jWo4+9sIiLVJRVIyk3J2wiIpICIiAIiIAiIgCIiAIiIAiIgCIiAIi9a0ucGtGSUB7GwyPDW9SrGKMRsDWrGCERN83HqVtWiVHVjhx2wiIrGoWm1N3MWR8R4C2vcGNLnHACqJ5TNIXH6DyVZOjLJPijWTk5KIiyOMIiIAs4v4zP8Q/VYLOL+Mz/ABD9URK7LkdEJAGTwEHRa7DXPryNb1I4W0nSs9GKt0RHWahlz3JcfxBqmse17A5hy09FVR2GtMYkJa5rcHjp72f0U+i1zYSXDG5xcB5BcuDI5SOrNjUYmVy1FSqyWZyRHGNziBk4UKPXqMkUr90jTEWBzHxlrhuOGnB8MlUtirqDqGrNsslklfGRGW5LT7x6D7fRbrukSVdLsWXzT3bUhhB9zkNa9pwGj6rtpHKW1i9p8F2eSZ22arEN7iDw1x4A8+QsGa9RME8ju9iELd72PjLXbfMDxVBblff1a6+CtYz3cMrY5IywvEb/AHgM/MLdrBm1eOzPWqWGsjqOjxJGWue4uBwB1OMfmlAvqWsVr1gwRNmbIGb8SRlvGcZ5U7c3ONwz5ZVWyKQdoY5djtgp7d2OM7uiqbGnSOvutMgk7/8AajMPwf4e3r8sqKIOqBbkgEZHUBMjOMjPXC5bRq8jNSqltexHYYJPbJHghr89OTweemFv1KMO1xroKs/e4eJZMOw4bMNwemPTzSiTost8x5pkeY81wsdTU3adI+aGcOdp/dsjAORtIH3PJW32TUjJZMkcx7ujLWj4J3bdoB+Z5U0DtctHGQmRnqMrj3watG625zDNP3tUsLGFrTgH9OMrWypqFOKJ7Y55pK12aQ8HMjeB+fOEoHaZBz4+a0SVoJrMNlwzJAHBhzwMjBVPoFW1X0u+yyHmZ8jn8jqXMBOPqSFQ1qtwabaa2rIHmmwYZE5mXhw4IPxO9QlA73IGeRwm5oGdwA88ri5u/gZar3o55H3bMbiGMLvdADnAY8B0WgtM2lOrQ05XbJ5w3fG8mPgFo2gjkg8E9EoHd5HmmRjOePNcXYr6k+YiOOfFmrDBI7B933cuPz4I+qsrEFg9k9OjdFK4M7k2Y2g7ywY3DHVRQOi3NHO4c+OU3Djkc9PVclNp8duSERUrDara85YyQHh2Rt+XoFpmq2TIe9r2HWDDAKb2g7YyB72fLnrlTQOzy0cZHyXm5hGdzcDnquNqQ+0atO1sMzpxqMgfJzsEWPebnp49PVbX6e2pTt7KDn7720ZDyBGOhLQcub6JQOqFeExyNDGlsuS8fiz1Wm9er6ZBE+YP2vcImCNhcScEgYHyKr9IitM7OSRMBZYHeCPe0txyccHoFXmlel0+nGTPFYF9rjLjcWt2OwefADA+aigdDS1CtfrmaB+WBxY4OBaWuHUEHxUkkeJHC5TVtKNOiytHHJbknfLLJO9rnHvCB/K0gZPgT0wsY4LDrumVXh4bahhmn3dQY28g/M7QpoHRRanBPaNeJsryCQXiM7AR197p6KXuHmFx9SnYhuNZFBYbOzvxZeQdj2EHZjwPOOix0/TNRszO9oL4nS0Whu8HbGWvGGn14yfmlA7LIz4Z6L0HPTlce+DVe9kxGRYff+NgOxoMWNwz4D9Ugp6lHpNGKs2Zs8b5AS/I/wB4dpP6/LKUDsOnREGcDPVFUgIiIAiIgCIiAIiIAiIgI1uKB4DpnbD5g4K9qRQRtJhdu8znJUWw3fPOZGgho93J56eCzrANsRiLAaW+8B8up5XGpr2XR2OD9fZttupRSwzW3RMkjLu6fIQCMjBx9FAs0NIt2JNStvgnjLGxgvILW4J6H1z+Sw1qKObX9EjlY17C6fLXDIPuKorNgjmptshjaIu2A4O4YHfyZ8PNdyOQvtPqabptfv4pYhEXvLJMgBocc7QfLhbmN0v2NpYa/s0EneNII2sdnOfnkrl3y0+/nhjfEKD9RjMeSAw4bl+PDGV7vpm40OdEdOGou7zaRs+D3M+GMpQOtgZTmmN2ARySObt71vOR5ZWRp1e6ewws2Pf3jhjguznJ+yqtDMJ1TVDT2mpuZt2fDvwd2PyVfa1O7dranC/92I4XERge8RuwefQD/wC5RQOjZNTvZYySGfYeQCHYR+n1HkF9eMlpaRkdC34fsubuTU4ZK8ujOhEkdSVzjDjhoZxu+uOqwn1zUhASQ6Eugg947Tjc4gv8vupoHSTaVQnY1ktWJzWuLgCPE8n7rMadTHe/6vH++AEnHxAdAuer2tQtWKVX298Yc6YGRoY5zg3GM8EZ58FhX1a0dUc1t5z4pIpnDvGtAaWnggDkfXqlMHR/s6n7WLfs0ff/AI8crOxTrWs9/CyTLSz3hn3T1H5BQtA1CxfrzOsR7SyTaHYxngHHzGcfRWiggjTadTsbu+rxv3FpOR1I6fZYt0yk1rGtqxgM3beOm4Yd9wpaKAaYqleF7XxQsY5sYjBA6NByB8liaNV0MsJrxmOVxfI0jhzj1JUhEBCOk0HVW1jUjMLXbg3HQ+a3Np12Ojc2FgMTCxmB8LT1AW9EBFOm0jG2P2aPYwOa0beAHfEPqvZdPqTb+9rxu3tDXZHUDp9lJRAQX6Npskccb6cLmRghgLemeqypabWpQxRxxg918LiBkdf7kKYiAIiIAiIgCIiAIiIAiIgCIiAIiIAiIgCIiAIiIAiIgCxexsjcOGQskQMr5q7o+Ry3zWlWyjT1Q73o+D5Kjic88XyiEi9c0tOHDBXioYBERAERFnxblbNOSUaQREWhmEREAREQBFEOoQhgcWyBuM52HHh/dSmuD2hwyAfMLPGqVHTnxTg+UkeoiLQ5giwm7zuZO6wJNp2Z88cKIX6i04ZHG9vnIfe6eOOFJNWTlCLr7Xu2MDvf/mI27c8Ywc9PPxWJk1PbxDBnnqT6evzXvealk/uoAMnHXp4eKiS0y8NNMw7zVNxcYo/h+Hjrn/F/X+y2QTX3ztEtdrIsncc8gY48fPC87zUt+DDBtyOcn6+PzW2u64ZiLEcTY8H3mE5J4x/VIP8AFE5P2Z7bbYLQ6s9rSOoIzlRmy6m/OIY29Dh3hwDjrz5KxTCq8sVpsRhJ/BA3amB8ERPB/TPj16oHan3ZJZBux0yfT/mp6KPdH4X/AET6380YQmQwt74NEmPeDemVmnCKvOT6iOEfmQRERQbdzIc0lUAiItTIIiIAiIgCIiAIiIAiIgCIiAIiIAiIgCItkUL5TxwPNSSk3pGLGOe7a0ZKnwQiJvm7xKyiibE3DeviVmrpUdMMfHbCIisahEUK7ZxmJh5/mKhuispKKs1XLHeu2NPuD81FRFk3ZxSk5O2ERFBUIiIAs4v4zP8AEP1WCzi/jM/xD9URK7LkdF4SGgknAC9HRa7DDJA9jepHC2k6Vo9GKt7Ibr0RlDhX3eTscqdFI2WMPYcgqpbYLO6a4OBj3AjHmp+nxuirAPGCTnB8Fx4MkpSo68+OMYpo9v22UKMtqRrnMibuIb1Kr2doYTHMZa88MkRZmN4AJD3AAj0yVVz6ZqAp6q2WJ80kzCI3gg7vezwPDIx9lJv6Oa2kzyxCxbtSGHO47nFrXtOAPuu+kchPtanSq3LLpoz3tWJpLwMkhx4aPqFq/wBIYo4LD7NWevJBH3vdvAy5ucZCpbDrOoatcdHRsRSuiimjjmAaX92/kdfULfqjLmsxWrDNPsQCOqYmMlbh8ji4E4HkMJQLqhq/tdw1n1J68nd94O9A5GceCn99EH7O8ZuzjbuGVXMglHaCOYxu7oVNm7HG7d0VTY0mR951ltQ9/wDtRjxLt5Ee3rnyyoB1DZGOe5jXtLm9QDyPmvDLGH7C9of+HPK5nRqM0epVf9QlrywCT2qw4YbNnpg/zc8+i06tQsy9oLMrKckm6SB0bxECPdAz7/8AL9EoHWiRheWB7d4GS3PKxE8RJAlYSOSNw4XKdxPS1F9qWnMJK801ia2AMSRYJDQc8noMeGFAgifvLW6bYhntUZ2FzowO8kPvcc88BTQO8MjBuy9o2jJ56BeGaIMDzIwNPQlwwVybtMvMN0zxy2oyaznNDADKxoO5oHjjIWVTTXzOqwTafI2o+5JO2GRnuxR7cAO8iSc4SgdW2Rj8bXtdnkYOU7xgdt3t3eWeVxtSDUtOrVHQ1rDJGV5G4bDv97vHEA+XgpFmnfsOeX1HNtSywvEgGREQwF5B+mMeOVFA6c9w+Rjz3bnt+AnBIz5fNAa8W6RpjZ3jvecMDc7pyfE8Y+i5Cnpl5tOtCYJIrDbcMhn2ZOzY4c/4en19Udp1mOlWFuhNcjaLDO6a3kPc8lryPl4+CmgdkXtBILhkDJGegXgljLS4SN2jqcjAXIz6XqgniZse4y1Yqs7xyAOdxz446fVa4aE7X6VQewtbbij9pY7qBEdxBHrwEoHZvkZG3c97WjOMk4Xhmia/YZWB3kXDKo+0Ndz7tWaWjJfrNZI0wsG7DzjDsfcZ8FCk0mSS3ZsOokSiasYjjcWtAbuwfTxUUDpK8NWs+ZkG1rpHmaQbsncep56dFs7+LBPeswMZO4cZ6Lko6FiOy/fTlZYjfPJNbI92VhB2gHx6jjwwsdB05lqvGTpxZD7EGyGRo2zP6tcPPj7ZwpoHYNmifnZIx2Bk4cCsgQ4Ag5B8QuNs0JNO0zS3VoRDYsR+xzMxhx3jqfUEK0Gm2o9dikrsMVWMtGcjBAZhxx6+6P8Aw5UUC/UdtKu28+4I/wDWHtDS8knjyA6BSEUEBERAEREAREQBERAEREAREQBERAEREBFutrEAznB8COq9ptrhhNc58yeqjWhmacyBhwPdBIB6eGVnCGC43uMbC05AOePDK41P+5df+52cP7dWSbLq0LRas920Q5IkeB7meDg+C8NWpNXMZghfDIdxaWAtcT44VP2qkkmZV06GB1h1iTfJG0gFzG8nk9OcKHp9izaj0uk+Wau+N80M7WOw7LAMAn5YXbRyF9LpNKZ8BfXiMcAcGRGMbBnHhj0SHSqUJnDK8Yjnxvi2DZx6YXN1tTtd/mG5JPZ7+dhrkggNaHFvHzxz9FnQ1Iui3SarK6KSoJLEoG4wSEgYAA46nj0U0wdVBBDXjEcETIox0axoaB9AstjM52Nz54XFv1XUWRxiGZ0jRPMxrhJv3MEec7se9g5P0UmTUJfapS2/IJY5Im14CR+9Y7GXEeOcnnwwlA6WKhThEghqwRiXh4bGBu+fmszVruaWugiLSwMILBgtHQfL0XLu1DUWG7WZJI6bT2SvcTzvBwYz9ifsspL8TKrIq+qz2DK9gLzKGtYS0kgyY4+XVKB0sdSvD3fdV4md2CGbWAbc9ceS8ZRqMkMjKsLXkklwjAOT159VyA1d81SuybVe5kjrSvc4SAF7g7DBz16FS62vTV7Ez5HNsQ9zXIBmDSCW8lox73KUwdAdQoxW20/aIhYceIgec9egUtcfTtOrXXObZPtBuyNkrBozs5O7HX6/RSuzd+azqLg6w6WKSASBr5Q9wO7xwBtPojQOlc4NaXOOABklaW3K7jAGzNJsAmLn48DJx9FTPvWn6xbqzOMcIjk2NA4dhoxz8iT/AOyqYBarP0KezZEkQgmdG1keHMAi888qKB2yLnOzFyexduRSWDLGI43sBlEhaTnPOB6ceCjV9TxUtT2NTe25sn3VyRtjLSQ3j+Xwx55SgdYi48XbNWq7vrdl5lrV35LwC17zzyR7o9fBaTqN0xU2e15BksNLvaNoIbjb7+OcfLlTQO2RckzUL2aUftErv2jDGGPI+F7XDfj5tOVY0b1uTXpq28y1mOeA4jGAMfoSW+uPRRQLnvWd93W4d5t3bfTzWfRc1q900zrMveiKbZFFC4nHUeH1JP0W7RtQhD7sL9R9pYJ2xwvc8OLstzgEeoP2SgWMGs6bYsCvDcifMSQGA8qcuQ0KxFDAwv1OmC1rz3BY0SA8/wA2crTJcvQaeycXbDnzUXTe87IDtzcEfQqaB2qLmLeuWphFFWZG2dliIHu5t7Hh2eC4Djoo37U1T2iOEOJsTTTxBgOWsIIwfk0ZP0UUDsF45wY0uccNAySuNj1maKnN7Re2SGix8e9wBL8nJHmeikR6nLLrkIisuMZsdy9jpRyNmThgHTP8xKcQdTG9ksbZI3BzHgOaR0IWSquzRJ0aMHlrJJGsP/CHuA/JWqggIiIAiIgCIiAIiIAiIgCIiAIiIAiIgCIiAwlibKMOHPgVBmgfFz1b5hWKHnqoaspLGpFSinS1Gu5Z7p/JRJInxnDh9Vm00c0oOJgiIoKBERAEREAREQEI6e4tY32l+GABvujjGP7BTGNLWBpOSPHGF6izk3GW+mdc8888OMn0ERFocgREQBEwsJJo4QDI9rAehccLJ5L1A3jidrl/8mw9V4tTLVeR4ayaNzj0AcCVtVMWO4LkzTNKUJvVBERbKMY9I5nKUu2ERFYqEREAREQBERAEREAREQBERAERSq9bOHydPAKUrLRi5PRrhruk5PDfNSvZYtuMc+eVuRXUUdMccUiqcNriD1BwvFutN2zu9eVpVDlap0ERFBAXrWlzg1oyVtirvk5+FvmVNjibEMNH1VlGzWGNy7NMVRo5k5Pl4KSBgYHARFeqOiMVHoIiKSwRFHtWRC3DeXnoPJRdENpK2eW7PdDYz4z+SrCcr1xLnEuOSfFeLJuzinNyYREUFAiIgCIiALOL+Mz/ABD9Vgs4v4zP8Q/VESuy5HReOcGtLnHAHJQdAsJ2GSB7B1IwtpWlo9GNN7IhvEyjbWLh1BPUjzUyKVs0YezoVWB5bKzvGyb2s29M85PKnUYnRQYf1cS7BXLgnNypnVmhFR0Yajfjo0p7JxIYW7ixrhkqvZ2iAjn9opSwTQ92TG5wOWvcGggj5qC/RbrKWqRFomfYYQyTcNx94nn55Uq5obK2kTNowvksyOic7fIXOdteDjJ+q7dHKSresV6ly02SBxfWjYQ5oBc/eeGj6haXdoXQQWHXaEtaaGPvRGXh29uccEfoquzFdvaxa/1R0Ez4opomSOB3d2/kZHnlb9Tp6hq8dmU0zXLaxijjc4Fz3Egnp4cJSBaafq01q8atihJVf3feDc8OyM48FLN+mLHs5sxCbO3ZvG7PlhRmVZhrjLBb+6FXuyf+LdnCrbGk2JJ3SNhAcdTbMH8Z7sNwT91GgX0VytNM+GKeN8jPiY1wJCxkv1IrAgksxNmJA2FwByenCo9L061HcotfUEPsgk7yfI/e7umMc+pysrulWJtTtzthDg+zWex3GdrfiSgXJuU3umhdPC4xtJkYXA4HjkLxlylLtcyeF21wYCHA4cfD6rl7dG8037ViEsaK9oEt2hmCCW4xyc+JKeyP/ZVi3LEymxtSLutzh78jPeDv6efKmgdVJeqRN3SWYmN3bMl4HveSzNqAFwMzMtLQRu6E9B9VzTNPssg0+37GLZMUplhJHD5MHPPh4LyfRLsuoT2Gh0TDNWcIY3DY4NA3fbHCikDpRbrOndAJ4zKwZcwOGR9F57bV2Rv9oj2yZ2HcPex1wueraVcZajjdXAMM00rrO4fvQ4HA888j7KLpug3oJ6BssAhquGAXdA5jt+frgKaQOuZPC94YyRrnObvAB5LfP5LWb1QTPhNmLvGDc5u4ZA9VS9lIHZtWHuD2sIrQuByDGzPIPqT+S1DT7bYLdQ6e173GZwtEjncDjHjnnH0UUC+j1GnKx747ULmxjLiHjDR6rSJ9MEnt4lr7njZ324cgc4yqWzo1kgGKu0tZBX3R5AEhY4lzfstNiCaLUalh9HDZ7bnsqkjOBHg+meMqaB0r9Tos27rkI3jLcvHIWwW67mscJ4y1+dp3DBx1VFBpEwbpjpK7QY7MkkjeDsaQ7A+mQo+n1nTaxqEUYZPVpiQQtB90ulwS3Ppgj6pSB1PuSscMte05acc/MLyKJkMTYomhjGDa1o6AKr7P6dZ0+KcWX53ubhoOejQC76/0HjlW6qQaZKleWxHYkhY6aPhjyOW/JbkRAEREAREQBERAEREAREQBERAEREAREQBERARrhrAD2jBPh5r2oa5afZ8evmotjLLE5kLcEe6D48JTe6SzHg5DWe8QMdVxez+70dnr/t9ku1NXqQutWHNYyMcyEdAs42wvDZY2sO73g4DrnxVN2m7+y6nQr1+/Mkneys3bQWN8CfDJx9lX0mS226XRttmjNeSaKVrHkfCAW8jqMYXdRyHR0tPgotcIm5LnududjPvHJGfJbxDE0ODY2AP+LDRz81xtKad1rNSWxJcE9hpa4ks2AO2+mN2Fs0547mTM14xOqA3SNxe2XIzjPTx6eCmgdcIYmhobGwBvQBo4+SdzFua7u2bmDDTtGR8lxJl1DuYfZe87vv5xFh7nDZ3fgTyec4z4qRI8m64sktCyJIvY2ZdtMWBn0PjnKUDpaWnR05bEwkkllsOBe+Q5OAMAfIKR7PBs2dzHsznbsGM+a5Qv1APu0oXSmXT2Suacklwfgs+oBd9l4+Wm2gGVnXJYpJGB5kle1gdtOcnBd8wPFKB0/wCz6nfSS9xGXyY3Etz0WUNKtCxjGQsAYMNJGSPquKNxstWvXtz2GugrSk7S8Hfu9wHx6DxU2nrFirake1ntEckNfa1znBxO3B28EHrz0SgdF7dQ/aHctc11nO0lrCSPQkDhSmQxRnMcbGn/AIWgLkqhlr6iQ11n2sW5C+Lnb3Ryc46fXzW/sxM+TUpC0SNikh3Fr5HPO7d/MSAN3oEoHTvLWsc5+NoGST5KM23SeajWuYTYBMHu9QBk48uFVPfedrFpk/fCv3b+7Dc7Cdoxn6Z+v0VTBUv13aLKLMk7jBMY4zGAIj3XAyP6qKB2bIY4/wCHGxnGPdaAvDBC4uLooyX/ABEtHPzXFF8jas/sUtp8ZrNNjvC7iXePscZzhZQ2rMBe+Mnu2W4y0GR7ogNhz7xGevXjyU0DtHRRvBDo2OBGCCAchaIfY7TD3ccb2sOOWdD9Quet6javRyTNikhxTstAYSQ4jGHA4HXw4Uns3Jbdcty3C8NfDE9jHdGjDvz4BKigbpLOlHXI3yW3meAmKOHB2MceDjjr9VeYXEt1Gq+J3vO3y6mJhlh+HIGc49F5SmuC0TCXmfdPjD3kn4tu5p90Dp09FNA6ufTa1i22zKzc5uPdPTIzg4+pWyOlWimfKyFjXvxnA44zj9SuMlmki0ey+pPa/wCrRmw6Quy2be3OM9D16Ke18za1v9nSW3RCwzuclxJ498EnnGM/VKB0ksNSGN8skMTWtBLnFg6eK2BkMkbSI2lpbgZb4eSqbrrDuy+bAIlLGd5nrjIzn6KtszuPaVnctmYWTMYS6Rxyzb4NA2hvqT1UUDqGwwsbhsTGgHOA0dfNR4rtGQVpI3sPtJPcuDfiPU/oqzs3sr6TVkmdMbFvIO9zncjPn04Cp9Kp3IotBldYkkYS/bC6MARna7x6/dTQOxlp15mFkkEZBG34R0RtSFjNrI2tIbtDwBuGBgcrjYpLArTmvJadIaUht7y73ZfDHkevTwSGzZiisvic7Y2WuWgSPdGOu73iM/PhKB2VStHUqx14hhkbdoz1XsFmKwXCJ27YcO4IwfJc3Y1KzfjEjYnw7G2GZYSWvwzhwOB4+iz7NSXZbjZLXeNY+pHsY7PGOMn1OCfqFFAtptb0+Cya8tjbKHBpG08E9BnCsFxNzUaz4NRG52+S8x7fcPwtc0E5x6FewzWf2pmIvMvtcmMPeXFuDgFp93bnHKmgdqtc08cHd967b3jwxufEnoFxL5pI9OlfWmtGb2RxuGQu92TIx16Hr08FIncDp+oexvnfEO4cwylxPfbxnGfolA7JERVICIiAIiIAiIgCIiAIiIAiIgCIiAIQCMEZCIgI8tRruWe6fyUSSJ8Z95uPVWaEAjBGQquJlLEn0VKKbLUa7mP3T5eCiPjdGcOGFRqjCUHExREUFAiIgCIirKPJUWjLi7QROqKnsaVPs0eNN2ugiInBy/Yjmo/oFotQyyhvcyNY4eJGVvRaVWkRDJKE1NdkGClLHNG5z2FrPAA+RHifVTkREq7L588s8uUgiIpMAiIgCIiAIiIAiIgCIiAIiIAi9AJOAMlTK9bb7z+T4DyUpWWjFyejGtX6PePkFLRFolR1xiooIiKSxqmhbMOeCOhUf2J+fibhTUUUijhFu2RW0mj4nk/LhbmQRs6N+62IlIlQivgIiKSwREQBEUW1bEWWM5f+ihuiJSUVbMrVlsLdreXnw8lWOcXOLnHJPihJcSSckrxZN2cc5uTCIigzCIiAIiIAiIgCzi/jM/xD9VgvWvbHJGXdN7R9zhESuy1pyd7Thf5sC2vcGNLncADJVfocu+iG+LDhTp2d7C9nTcMLpypxbSO/G06sh+2zOkAZBwRkZPJClwStmjD28eYPgqwGRk0YkikLoxj585VhThdDDhww5xLiPJcOCc3KmdmaMVHRH1LVIqdKzNG6OWWBpcYw/nrhQP2/PELDLVNsc8XdO2tk3NLXuDc5x4ZWmTQLTKepQsfHKbTSGOcTuzuJ5+632tBig0iaHTK7GzyOjc7c4+8WuB5Jz5Fd2jlN13WxUt24TBvMDIyzB5e55IA9OQtNjXbNKGx7dSZHNHD3zGsk3NeM4IzjgjKr5aepXNXsieGKCaWFksWHlzQ6N4wDx45Ui9pmqarDZksxQwy+zmGKNr85JIJJP0CaBYUdSty6j7JcqxwuMPetLJN2RnHkFudrOnNu+xm2wWNwZ3fOd3kvGU5RrTLR290K3dHnnduyoE+kWZJHEbQDqTbOd38gbg/VRoFpX1SjatPrQWY5Jo/iYDz/AM1hY1jT61l9ea0xkzG7nMOcgYz+irdN0u7FbptnjhZDSEm2Rjsul3enh6rHWKksNXX7L8d3YiZswefdbgpSBZftfTJas8ptQvgj9yQnkc+HrlQtT1qkyCBkbas8UjQ9pmeGsABwPA859PBQptH1C40WiyKKWMwmOOOTAeGZ5zjg88fJZjRr0DorMVeGWV0csckcsmdu92c5xz6/NToF43UK7WOEs0bXxNa6QNJIbu6c+q3QWIbHedy8P7t5jfjwcOo/Nc0ezVod9++d/CgYzbIQ15b8W4ePopFPTdUralM6N2yCW26Zx73LSw+G3HXjrlRSBcQalTsOjbDYY4yMMjB5tBwT90F+pJQNwTNdVwSZPDHiuaHZzUW1ajY3xxzRQmFzt3g5zt35EH6K0/ZMzOy8+mxBokcHtYM8YLiRz8lNIEypqOmmFras0QjDxGGsGMOPQYxwvZdZ06Gt7TJajbDvMe/nG4eH5KjOh6lLFNktjfJYieC6Xe4BoIJzgfQLCLT79KeKjWqxyRxSS2BukwMHLWjOOuClIF87WtNYIC63GBYGYyc+8M4z6fVZTahp7GyzTTRgVX7XuI/huPH9Vy7NL1W5o8VdkbWtZH3RBk2+82Q8njJBAGPBSNS7OXbVi6WOj7mw50haXdXAYZ+v5BKQOluXqtGATWpmxRk4BPifRQzq2j0nNiFiCIygPaGNwHZ6HgeKx1alakko2arGSyVHOJie7AcHN29fRQpdGuSe0nZA0y14mBsfDQ5riSAPLlRSBcftOl7cKPtMftOM93nnzWlmvaW9sjm3YyI27ndeBnGfuq5mj3G33M2xGs677Z3273xx8GP88KN2Wp2ZYqFh8cbK8DZdrgfeeXOPBHp/ZTSBcf6Q6SYO+F2Mx7tucHrjPTCmsuVpHNayeMudjADhk5BI/IH7Kil0vUmadSrw7D3feCUB+0+9nBDsHjzwsotCsulove+OP2eKNjtpOTtOSfvwPQuSkDoURFUgIiIAiIgCIiAIiIAiIgCIiAIiIAiIgIt2WuwBszdx6geK9pywPaWwjbjqPFR7B7uxMZHgbh7oIJB4WddzZbEZiOQxuHYGPDouNTfs/wDLOtwXrN165Dp9OS1ZO2KMZcQMnrhbYnsmjbLHy14DgfQql7Rx2rs1OhUia8OeZpDJkMw3oCR5k/kq6nUlsnTaOoQPIqyTRSY3BpAaC05446fZdtHKdPTpxUonRwghrnuecnPJOSt+PRcRp7ZZLZ9iZYFwT2AZHbtmz3toz0+LHC2adHtglPst8x+ygXWe8HvmyMkZPPjnHgpoHZ49Ex6LhRBeMEAqNlEXfzmEbHNwzu/I8jJzjPipD43OvZbXtC0XxGk4B21kWBuHkPHOUoUdPR06Gi+d8bpHyTu3SPkducfIZ8gpWB0wuQEN4zahQrl+6gyR0JB5PeYLR8wNyweKn7PEdalaZVfKwSmVshaHbTk7RyeevhlKB14rxNlkkEY3yYDj546L2KGOCNscTA1jRgAeC4MyskrwVLkFtxrVpAGiN+Q8u9zOPIDxU2nqFqtYklrte/vYa4Ywwvd3mG4OHDgY9UoHSN1OGS6a0UU8jg7Y6RsR2NI6gu6KdjHhhchWing1PYyG37a2y9xPvd2YTk8HpyT88rZ2Wa8alI8RSRNkhzIHMeAH7uQS7qfVKB1TnBjS5xAaBkk+CrqGt0r9gQw9615aXR95GWiRvm3PUKIxl8a9M6ZsslfDu6AJEecDAPh5j5/RVMvtOqX4poorcQrQymSN8e1sRLNoa045yUoHZ4HkvMDyXFxRSNo7b8Nh7RPGbW0O9+LYdmAPAHqB4rZBUktx1K9qGw6Nkc8jGv3AtZn3AT58dEoHY49F4WgggjgjBXEyRTGrpTYYLTdRayLa8tdjGeec4GOc5W7NypbgtTueasVm0/YIzlo2v5J8QfBKB1PsNb2RtXuh3LQAG5Ph056reAB0C4XTXMZcaIIrjJpqLw73XgulyDxn0Hguk0hmoDS7AtF3elz+63Z3AY9fDOcemEaBJeyrrWmyRkONeRxaSOM7XdR6ZCnYXB3mmbQ9PZDBKXMph0b2Me73x1AxwDwTkq8oRx17GoanYgmdK14DSA4ktLW9B0PKUCfZv05qNzvd5iieYJeOc8Dj7hT42BsbQMkAAZPVclY0+xJX1WYSWWj23IhA914y3nGOf+Syiim/bh3RWfb/AGskSkO2ez44GemPTzSgdbj0THovn+nQ2G0pQyOfvTTnEgET2kO525J4cfLCsXW71vShX7qR7YjXxI2F7DncNzcHrjHUJQOobZY606uI5A8DJJYduPn08VE1HWaumytimjme4sMmIo92GjqT5Khpw33arUklbK2CO7K1rcHkHcS4+nQBZ6xqDP23eaIbDwykawMcRcN7jnw9MJQOpglZYrxzR/BI0ObkeBGVswuAtb7EdeWBkxd7HCItkTy4uBOQ0jhp+as3xznXwRFYF72wO7zDu79mxyM9On5pQOhnr1a+mzRvh/1cMcXMGSSOSfVSItjo2ujxtIBB9FxuijdYhkhZYbiGb2x792xw/kwTwefJdPoocNGph/xdy3OfkoaBvuVIrtWWtMD3co2uwcFJ6sU4ibIDtieJAB4kdM/r9FvRQQEREAREQBERAEREAREQBERAEREAREQBERAEREAXjmhww4ZHqvUQdkSWp1MZ+hUUgtOCMFWqwkiZKPeHPmquJjLEn0ViLbPA6I+bfNalQ52mnTCIiggIiKKS6JtvsIiKSAiIgCIiAIiIAiIgCIiAIiIAiIgCIg56IAs44nSuw0fVb4qhOHScDyUtrQ0YaMBWUTaGJvbNcMDYhnq7zW1EWh0JJaQREQkIiIAiIgCIiAIiIAixe9sbS55wAq6xbdLlrfdZ+qhuik5qJts3MZZCfm7+ygoiybs5JScnbCIigoEREARegE9BleiN56McfkEpk0zFFtFad3SJ/wBlsFCyee7wPUhTxf0Txl9EZFIdTe343NHyWmQNZ45Vljky6xSZiqW/d73WKdWM+7HOwvx57hwpOrXzSrZaf3snDB5eqoNLBdqdZziSTMwkn/EFdQ47Z1+P42+TOs0CbZadETxI3j5j/JV894Yxz3dAMlcjXkMM8cg6tcCuskaJ65aDw9vBXV5cWnyRn47T0yEbloytDYgN/LWnxCm15mzxB7ePAjyKr2e0wyRgQbiwY+fOVNqQmGHDsbiS4gdAvKwObls9DMoKOiib2mkdLpsIijMlqUtlxnDG7iB49Tg/ZWf7e0397iwT3Qy7EbjxnGRxyM+SqqfZqavDX3SRumbdE8hyfgG7AHHqpen6dqUEL6sz6/s0cLootuS55PQk444Xdo5SSdf0wV2Tmwe7eSGnun5OACTjGccjnosptb06CRrJLLQXBrgQ0kYd0OQMAKDNpN6OCi6o6B08FY13iQnbggcjjwIVfJo1wzTaZXMZhNSGKSWQEHAJyW+fySkDon6rSZM2J04Ejpe5a3ByX+XT81gNa08xPk9oGxjQ9x2u4BOB4dc+HVVZ7OzHUjcMjCRcbM0En3WAHI6dScfZa4OztyCnJCySHJcyduSSO8a7ODx0Ix8kpA6Cpdr3YDNWk3sBIPBBBHgQeQozdZ06Xu2icOEuNvuOwckgZ44yQeqi09D3F1i+f9ZfO6fbC9wa0kAY9fhHVVUmkS6Rotlsj2nexrm7AXOE7XEtxx0IwlIF/NrWnwcPnP8AEdGA2Nzveb1HA8FuqajUukCtN3hLBIPdI90nAPI9FV6bpNmF2lvk2AQRvfKSfedI/k/mSoLOzt+KKNsZhMjawhDxO9mxwJO4YHPXoUpAupdf02KeSGSdwkjBLh3L+B59Fsn1ihXc5stgAtDScNJ+LO3oPHCjPoOjvWLdp7XQOptheRkuJBOTj6qjqUrcei15w3famuMc3vGke40bW58QMD80pA6avqtK1s7mfcX7sDaQfd6ggjjHqs6mo1bpArS94SwSfCR7pzg8j0KpI+zkticTX+7JkkllkZG9wDS7AAB4z0WhvZ3UIomNjMPeCs2ISCd7O7cM+8ABz18UpAvbOqQta5kEsZnEvdBsm4N3AbiCccceKyh1Ks7S233zNMAbl0jWnHBwcDGeqqJuz1qd2Hzs2uud+9wJyWbA0jp1PKkjR5m9l5NLBjErg4A5O0ZeSPyUaBMl1rT4Wlz5+A8s91jnEkdcYHOPMLNmq0ZJAxlljnGLvxjONnnlVMekajSdE+oa8hrukbE2UnHdvweTjqD91Fd2UstigZFYYCyNsT3cjLTu7wD/AM3HyU0gXL+0OlsbG42TiRneNIiefdzjPA46eKzl1zTobXs0lgiXLQR3biAXfDzjHOVWx6DZZDPGHRDfTNduCeDuJ8unKy/Y1yR9yR7oWummgc0AkjbHjrx1KjQLH9tafvmb7QMwhznna7GG9cHHOPReP1jToI899hodtAZG45JGcAAc8eXRU0fZuyyOzCBAWlkrYpTI8uO/pkdBjPPVbotFv0u4fUdBIa0jnRskccEOaA4E48DnHoppAtbdyU6eyzpzG2C9zNoweWkgE/QKss6vqrHVooq9Zk8kEk0jZtwA2noMK7psmjqRMsuY+YN98sGGk+gVfb061Z1h1kmJsDKz4o+TuLnY6+nCgHtfXao06KxdmZC812TyAA4Ad0x9cqU7UqjXlhmw4StgxtPxkZA6eS5+z2Xs2Io2uli/d0WQBuTgyNJ56dOVKl7PPfqZugs7z2yOYHefgDQCMdM5CnQLMazp5LR7S3LmOeMg/C3O49OMYKzpalUvvkZWkL3RhpcCxzcA5weQPJUVbs3ZrubKXQyybZ2kPJ24cPdb06dc/NT9D0aTS7M73Sd42SKJuS4k7mg56+HPCaBhX1TUrc3tFerC/T++MXxHvSAcF/ljI6KUzX9Nk70NndmIZfmF4x9x69FErabqlSUVYJ4W0BOZQ8Z7zaTksx06nqsrel3HnU315WNdakjewbiMhrQCCR0zg9E0CU7XdObAyZ07gx7zGP3T924dRjGVk3WtOdEZPaQGCIzElrh7gOM9PPjHVVdLRLsNyu94gZDHO+chj3OIy3AbyOfmtEnZizM+PvJo+7ZA9haCfecXFzc8dBkH6JSBfDVaR3/v/wCGWNd7p4L/AIfDxyFosaxCW2YaR765ExxZGWOw4t6gHHP0KrHdmpH2JJ3lhk3wGMh7gAGAB2R08OFv0/SL0OrNtWXRPDDIDJ3ji54ccjgjAx0wE0Cz02e3OyU3IBE5r8NABGRgHPPqSpiIqkBERAEREAREQEW5PDGNsjO8PXGOiyqTRSN2xs2Ec7SFGtfupZnOeRvHujHB4WcDu/sskZ0aDuOMdfBcayP2HW8a9Zt1G9DptKS3Y3GOPGQ0ZJycABZstQvgjm7xoZIA5pcQMqq7QVrt6elWqNYGNeZpHyglnuj3QcdeT+Sg0dNsvdp1W/WEjKkkzHOLcsLcDaR6eH0XbRynQ1Y61cGGuWDLnPLQ7JyTyfutolidu2yMO34sEcfNcbp9SaxIfY674522LBNno3B3ADPzxx6LfQovjiydKl7uOoIrERwDPJkZI558Tn1U0DqxLG4NIkYQ7oQRynfR7mt7xm53IG4ZK4t2lajJHH3MT2NM8z2jYG4YY8YxnjJyPrlSpKMz7UuKEgnlkifXmwMRMGMtz4YwfnlKB0dOrUqd46vtBnduc4uyXH5+i3e0Q7C/vY9gOC7cMBck2lZmsanQrnLabJO4IPjLhwH094fVbpYN1RjaujugjMjBIXx7yMNPIZnBx0ylA6XdXYTKXxtMg+IkDdhZxCJrRHFtDWj4W+AXEMhkdFHUs6dPMataRu3uwdr3uy09eOApVJ+pRTOs0o5Ns0NcNaYdzX4bggnPu4SgdAzVopb/ALJDBPJhxa6UNAYCOvJPOOnAU1kschIY9ri3qAc4XLQafYhvYZSkFltp8pn/AJXRkH3c/XGFu7N1bMWoOmlrGBr4MOaItjWu3dBySfmUoHRySNijc93RoJIHVVun6/XvWIoRWtQOnaXRGeMNEgHJwQT4KK6lcGsWppWukifG8RkHhpLRjj5ZH/uq/Q6E8Ooac+OrbjMUbm2HWDlmCOjeeOcdEpAub+vw0rctc1Lk7oWCSR0MYc1rT4nkeSnwXIZ4IZWvDRK1rmtcQHcjI4VTYqWHajrD2xOLZqbWRn8TsO4H3VJYqSyvkqtqSPt+x12xvA/hPHiT4dEoHbd4zON7c5x18fJYOfBMHQufG/IIczIOR48Ll3adfOsCy+N5hiv72geII5d+QC1/smyWwTQVTFPKy3ufjDgXD3NyUDq813hs26MiLOH5Hu+B5WwPY7G17TuGRg9QuPrabYZUe91eZ8PfQulgMIYHhoO7DcnPJGfPCkTR3IH1J9Ppy1AyGUNj7vvcEuBAIyMZ/JKB0kLIKo7iItZkueGZ8zk4HzJW0EHocrk30r9jWobFmORkjzBIDHGHBmGjcNxPAznjxyrPSqdyHVrUzwY6z87WOOcndkH9fv6KKBZMuRPsTw5x3G3e88NyecfbH3C2OnjbA+YOD2MBJ2HPQZXMXpNkeoU3QvllsXx7jRklu1rv/S0rZoz9lTVKcdKaMvnkLY9gGxrmAtzzx0SgWFLtDBcngiFO5CLALo5JYw1rgBnrnyVoJoiCRKwgdSHDhc46pYZp+kbonDuKrxL/AMJ7vHKqa9GexoznU6UjA6gxjuMd8/c0gjz4z91NA7kyxtBLpGgN4OT0WthrRb5WOjaJXZc4Ee87GP6Ll/2dc2Tw2K8kr7VuGRxxluOC76DotVrSbTYw1td4rtsWP3bIg/4sbSG5HkefBKB18QgrNZBHsjGPdYDj7BbA5rhlpBHmCuZipSwam02qMttxbAIZiQO72tw4k5455x4rTTj1hkM9KJjwyX2j449vdk7iwh2eckjwSgXsrqVTT2whuarniF2w5Ddxxz9T+antaGtDWjAAwAuOr0pa2h3e8ZKwyCGNrHRBg37gOME5OSOfRdkOihkBERQAiIgCIiAIiIAiIgCIiAIiIAiIgCIiAIiIAiIgCIiAIiIDxzQ5pa4ZBVdNEYpC3w8CrJabMXeR8fEOQqyVmeSHJFeiIszkCIiAIiIAiIgCIiAIiIAiIgCIiAIiIAi2x15JOgwPMqXFXZHz8TvMqyTZpHG5EWKu+Tk+63zKmRwsiHujnzK2IrpUdEcaiERFJcIiIAiIgCIiAIiIAiLF8jY25e7AQN0ZLRPaZCCPif5BRbF1z/di90efiVE6qjl9HPPN8RM5ZXyuy8/RYIizOdu+wiIhAREQBERAS6I3Fw+qso2Kt0zmyR5tVy1uF04/1O7C7iAMBaJ5sDqsp5Q0YVZZn68rQ1MLE/XlQJ5mQQvsTHDGDPz9Ft+Mlzjho5JK5bWdRN+wI4jivGfdH4j5qC0Y8mRbNmW9adNKevAHgB5KXpbMX63/AHrf1CixRqy09u25X/7xv6hZtnpY8dRJK6XTLIdpge7/AHY2n6LmlbaG7vBYrE8PbuH6f2XoeVFvG2uz57A0ppPonGzbMjcNY0OG4A+WfFS68wni3gYOcEeqgCGzG9je63BgwCHYB5yp1aIwxYcQXOJccdMrw8Dm5bPVzKCjoodH12e9bYya9Rbl7gYAxwkwM+JOMqwj1+nI2d2JWiKMyguZjvGA4Lm+fKgwdnLIdWjntQur15+/aGRYeTkkAuz05WEPZiSCvPFHLAC+Iwsf3Z3bSeSeeuF26OYnM7RVHMmJisMfEWAxujw5xfnbgePRe/6Q1DGxzI7D5Huczumx++HN6gjzWqfQ5H2p7MVhrZHGF0eWZDSwEc+ecqI7S71bUK0kMrXWZZJZZZTGTGCQBjHgOE0CxHaCg6rJYa55jZG2T4eSHHAA9c8LMa5VNl0JbMGt3AylnuZaMuGfRU40bu9S0ukzvXsrsL7EmzDH4duaM/4vDyVi3R7QdPB7Y0UZTI4xiP3jvzwT5AnKaBsj1+o+MveyeIBzR+8jxkO6H5cLybtDRhrmabvGNEQmAc3ktLi0ceZxn5LRLodu5S9lv3GSRBzNrGR7Rtb19clabXZqW4GmzbD3sq9wDs4JycOPPkU0CXY1uKG9HEZAGOlZCWlnvFzgCMc9PeGSpVzVIqluKs6KaSWRpeBGzdgA4yVXS9m+9vvtmcFxlhe0FvDQzbkfM7VZSUTJqzLu8bWwOhLMcnJBzn6KNAjx9oKL5HNd3sbdrnMkezDZA34tp8VlX1ytM9jDFPE57wwCSPb1BIPyOFB/0cllYyvZtNdWgZIyENZhw3DGSfHAWGq1tQj0iRk0zrFhzmCs2CHAY4Hqf+fCnQJ0naGoyBkzY7EjH78d3HnhhwXfJZO12s11fMU/dzhm2Xu/dG/4QSoD9Fu744K0sUUENTuA57N24u+I8HrwPutEPZy3PFUfZmja+ERYa5pJZsI4HOBkBNAtYu0NKSYRkTRtO8NkezDSW/EAfosD2jqtryTur2wyMBxzF/Kc4d8uFX0dFs3YGNtyd3Xjlmc2PuyH5cXDJPlg5U79k3pdMsU7N2NzXxCKMNjwG48T4kpoGyXtBXhbukrWm4j71wMfLG5IyefRbRrVQ3m1R3mXEMEm33NxGQ3PnhQtZ7Pv1Kx3gliaDAIvfaSWkEncMEea9j7PFmqi06SN7d4kJcwl+4DHXOOvPRNAk/t6kYmSfvNr4HWB7v8AKDg/XlbDrFUTyQ++XMdG04HGXjLf0VVD2SjgiLYpI2vfVfBI4NPvuJB3dfRZO7KsY2yys6KOOV8LwwtOBsBznnxymgXF3UIKJAm3cse/gZ4aMlR9M1MW7MlcyNfI2Nko2tIw1wyM+uPBQmdnZRXMbrYOe+AGCQwPbgAZPQdfqpOjaGNKk3993jjEGPJHLnAnn+mPRRoGc3aCjDDYke54FeYQvG3ncfL/AD4LP9s1S1hAkLnSui2BmXbmgk8fIfmFW2ey5sWZpfaQGyFzyzbxuOdp+gcUpUpJu0N61EJIoo2kRGSPA71wAc4A9Rho+6nQJw16tsd+5sCVsgj7kx++SRuHHy5Wm32grtqtsQzNbEIxK4vYScF23A565BGFHf2bmlbI+SeIyPnEwZtOzO3B8c89evgknZVskTWOmYA2s6INazDd53e9jPhuKaB0EUjZYmSN+F7Q4Z8is1rrxdzWiiJyWMDc+eAtiqQEREAREQBERAEREAREQBERAEREBFtWRHloi7zHLvIL2rYEh2OiMTsZA8wo1xphlleWuLZBgEdBxhbK2Z7AmDS1rcnnxJ8lxqcvZR1uEfXZlb1COpcq15Gn/WO8O/PDdrdxytFDXadzT/bXvbXhMhjBleBkhRe0WmWtRuacK4xEx0jZn5A2scAD9xkKCdJtV2RPbQbZjimn/wBXLm4LX4DXc8cY+fK7tHKX0VrTa8vs0VitHI52e6EjQS489PMra2/TcJS21CRD/EIkHufPyVZ+ynOu1pBWih21HMc5gGGP4xjx481RWNNs1tGsGWm2q2vRML3NcD3zsg7uPl4+aUgdiy7VkbuZZhc3f3eQ8H3vw/P0Q3ao5NmEfF/OP5fi+3iuXfpWoSxvlrU21XOngLIw5uBsBy/j5j14WMmgX2RVo4Yi4Qy2HHc4e+DjaDz/ADYKUgdJVOm1JvZ6z68cs37zY1w3Pz448Vus3KtTb7TYih3dO8eG5+6506VcdqL802jvbTLAtbm5jYAPc8/AjjjlS5dJsuu13WJTeYxsmXytYNpIGBgKKBaOvUWGMuswNM/wEvHv/LzWQuU2SvgFiFr4m7nM3gFo8yPBcq3Rr0dIQv05th81RkAcXt/1dwzk/mDx5KTc027NcAjohojhlYZMtAkc5uA4eOT454U0gdE+5VjDi+xE0NaHnLwMNPQ/JYO1Og2JkrrtdscnwuMoAd8jlc4/SNShkkeGG1mCFuZAwkYcSQB0yPDK1RaTqUTWE1JeJZyQwxEgOxjrx5pSB1T79Nj4mPtQh0oBjBkHv56Y81izU6Ej3MZdrue0ElolBIA6+K5SXR9UNKvX9hbuZFFzGWdWuyQXHn7cKyuaNLINX7muxjp9hhcA0bsAbh6ZxjnzSkC6OoUhWbZNuAQOOBIZBtJ8spBLSll76vJC+SZvxscCXhp/PGVQVdLtEV2SU3CN9wzyNeWENAbjkDjnyHktUenapTjqOr15GvjFgERmPjc/LfiOMY8koHUSWa8W/vJo2bMb9zgNuemfmsmSxyBxY9rg0kOwc4I6grlr2katchsSSEiaSODdGwt2yOBBd16YW+GvrEF6VkMTxBJZc95cWbDGfLndnoooFxPqUMYaY3RyNLd7nCVoDW54ccnp15Up80Ue3fIxu/huTjPGeFx1jQdTnhbEItsfsLWPG8Zc8OcQ3r6g/RXOv6dav1KkNfLXMcdzsj3RsI/U4480pAsH6pp8YaZL1ZoeNzcytGR5jlbHXKzGbnTxgbiz4h8Q6j58dFzV7S7l+rcJ01sUhqRxRMLmn3gcnbzwOcLaykbPaSzAHNNeFrpsA52yPbt5+zj9VNIFlpl2PULcs0dVjMNGZO8a53/CCB04J6qxc+KJzi5zGnGTzz/nhUGg6ZZr6hHK+m2oyGt3Ly1wPfuyDu4+XU88rbJpFl+szzvIkglyNxPLQWbRx/w84/xlQDfU1n257GuozNq2A7u5nYLXAeY8AfVS6t3Te57urarGOFnSORpDGj9AqzTW6tDBBp8lRjIYIzG+beCJABhu0dR4dVAi0e9XoARUojL7A2NzHbSHP3ZIPmcfRTQOlGoUjW9p9rg7jOO87wbc+WV629UewPbahLS0vBDxgtHBPyC5MQXopGU36a+YyWjbMbnRjcxoAwfDqRwttPSprehu7sPr264nrmIbSHAuzt8vLlKB1cc8UrnNjkY9zcFwa4EjIyM/NYttV3PLGzxlwJG0PGeOv2XOsqaxV1KV9WFwbKIBklmzDWgOzk58+i8Zo2oOvveC+u0y2Xd4wtJIc4FvXPVKBey29PkkgZLYruc8h8LS8e8fAjzUpr2PJDXNJHXBXHO0nUzBBD7EPcZB7ze7zlpBcHE88eGFcafplqHWpbbsRwu34YDnO5wwPpgu+biooF2iIoICIiAIiIAiIgCIiAIiIAiIgCIiAIiIAiIgCIiAIiIAiIgCIiAr7UeyUnwdytKsbMfeRHzHIVcs5KmcmSNMIiKpmEREAREQBERAEREARE6oAi3x1Xu5d7o/NSo68cfIGT5lWUWaRxyZEjrySc4wPMqVFWZHyfed5lbkVlFI3jjSCIisaBFhJIyJuXuwFBmvOdxGNo8z1UNpFJTUeye+RkYy9wCjm/EDxuP0Vc5xccuJJ8yvFRzZg87+C4hmZM3LD06hbFXacf3zh6KxV4u0b45co2wiIpLhEWL5GRjL3AD1QNmS8c4NBLjgeZUOW+BxE3PqVDklfKcvcT6KjkjGWZLomzX2jiIZPmeigvkfI7c9xJWKKjbZzym5dhERQUCIiAIiIAiIgCIiAl6Z/wBcb8irWaUNCqKB22c+QK32Z+vK6MX6nZg/Uxsz9VA5mfx0XrnOldgdFX6zqf7PiEFcj2h46/gHn81qdCVuiHr+p4DqFY8dJXj/ANKpYo14xhJyeSfEqXFGs5M9DDioziZhS6X/AF2v/wB439QtI4W6l/12v/3rf1CzO1qos3KfojtuosH4mkfkoC21pjXsMlH8pyvamuUWj5CLppnXosIZWTxCSN2WlZryGqZ3oqa/aCrY7sRskc58b5NrQC4BpwRgHqfBam9pITXLzUsCQTtg7kbS7cQSPHHgtcfZeGOJrWT7X9zJE57Y8F285z18FGn7P2a0cIr2N8j7kUjnshDRGGtcM4z06KdEk93aKD2aKSOtYlleXgwNaN7NnxZ58Eu9pK9SGOZkE9iJ8PfbowMNbnHOSFr/ANHZGQxmC+6O0DJ3k/dA95vOXe7njoMeSh2Ozd2RlqGG53NcQtgijMbXF7AAeueMuymgW0uuVYrHcODu89oZXxkZy4Ag9enK0t7R1jI5roJ2MLXuikLRtm2fFt5/Va2dnxMYrNh7Ra7+Kw9wjGctaAW5z0JCN7OHdtkuufDG2RtePuwO63ggknPvcFNA36TqjLV6ep3z5pI2Nk3Foa1oPh15PmvJO0EMVmeGWtYYImPeHOAG/YMnAzn5Z6rPTNEj02w2WKUuArthILeSQ4kuJ9cqusdnJYo7c0dnvnGObZH3Q3EvB4Ls8+iaBLb2khNeWZ1S0xsbGy4LRkxn+cDPT81sHaGptjkc2RsUjZHMkIGC1nU/XwUSvoFiShssX3h8sDIT+7ALIx1Z16nplZ/6Mxl1Rr7LnQVHPMcZb/KcENJzyAR9U0DNvaNj5KjWULZFpu6N2G4IwCfHwzyvB2nqmOaQwzNYxhewkD960HBI59fFSIdGbGdOzNuFJj2Y2/HuAHnx0UJnZYNrz1/awY3sLI8QgFoLs8nPveXgmgb5+0TItro6NqaKSUxRyMDdr3A44yfMH7Lc3XIS6NhgmbM+UxGMgbm4buJPPTCxZogZHHEywRFDa9ojZs+Ec+4OemSVoioPk7Q3bphkZG2LYzf0c8jlw+gATQMoe01aSN731rEQEPfs3gDvGZwSOfVWM9+GFkLvjEsjYxtIOCfNUdHs7PLpzRctO7w1e4jYYx+5BIJzz7x4Uqt2d7mQyOtBzjLHJhkQY33AeMZ6nPVNDRM1LWK2ml4sB/uxGTjHPOMD1UfVdVfFpdSetua625gZhm9w3NLsAeJ4x9Vs1PRI9RtieSUjbC+JrduQC4Y3fRZWdJ77TKtVk5jlq7HRTBucOaMA4/oo0DRp+rxBtSGaWZ8th8jS6VrWFjmDJDgOi3XtajpzyRCvNO6OETnu8fCSR4n0UOXs0ZG13e2NM0b5HvfJCHCRzwAfdzxjC3Q9n2wh4Flzt1P2XlvqTu6+vRToGM3aNkFOK1LQtsieNxJDfdbxz19eg5VnbvQUomSTvw17g1vr/wAgOfoqrUeznt0MMYt922Ov3BzEHZ9RzwVYX9Nhv14opznuyCCB14wR8iCR9VGgV8ty5ql7uNPseyxsgbMXOjy5xdnaMHoMBbTrE9WzWpWqM0liUY7yHGxxABcRkg4GfJeT6HNuikp6jJXmbCIJHmMP7xo6ZHHPqpLdKayfT5GzOIpNe0BwyX7gBkn6JoEWv2lqygPkgnghcx7myyNG1234gMFes7Rwd2XTVbEDssw2QAEtecB3XooOldnpptPiZqMzxG1kjW1ywAsLicnd48cj5qxpaL3ZkN+wLxdGIhviDQGDoMeJ9VOgZO12oyfu3hzQHSNLzjaNjck/msI+0NaSF0oimAFX2rBAztyRjr14Wl/Ziu+aFxlxDFM+XumswDkD3evQY+q02ezU5hLa2od3/qxruBhB3jJPieOqaBb1dSgtWrFduWvhLQdxHO5uRhR/2/TEXeyCSNnePjyRxlrsE/1+Sgs7OSy2BZntNa95ifI0RAuBYAMB2eM48lIPZ2KSv3Eth7md7JJgDHxnJH2yPqo0NF0CCAQcgovGtaxoa0YaBgAeC9UEBERAEREAREQBERAEREAREQEe3fqUtntViOHfnbvOM46rW/VtPZs33IR3jQ5uX9Qeh+Sj6pRmtalRmY1ro4WTB+T4uYAPzXPP0+77UaEdeOSU6bHC8ueB3fvHn1UpEnWuvVGv2GxGHd4I8bv5iMgfNaLNyL9pM0+eOMxSwukJeRjggYwfmqX9gXDqj7DiHRstRyRjd4AAOcfsFZ3tJZe1qGezBHNWZA5uH4OHFwI4+WU0DOtrdQ0o57MsVfe5zWtc7rg4UiTU6Mc/cvtxNk490u8+n3VBHo1+mI3w1YZ8wyQGN0gaGAvJDh6Y8Frk0DUI55GxtdI1zIGh/fANywc7m+KmkDpRqFN1s1W2YzYHWMO5WDNW0975GNuQl0TXOeA74QOpPyVE7T79N0h9mjkigsSWxM1/vScEhmMZz4ZUSGhqYijgloNY6WrYi7wSg7nvBdk8cc8cpSB1MeqUJYZJWW4THGAXu3jDQemV4dWoCBk5twiJ5Ia7dwSOo+a52PQtRNeXMYDgIC1ksof3hjOSMjo30SxWuVrVOd1WMzz3Xyit3gwB3eMbsYzwlIHRyapRiZE99uFrZuYyXDDvks/bqhkMftEe8EtI3cggZP5LnYNH1Kk2u+KvXsPdA6J7JH+7ETIX59RzjjyWT9CvPtai73Qy53jAd3DQWjDsfMEFKQLturae+vJO25CYoyA9+7gZ6KQy1BJO6BkrHSsAc5gPIB6Fc1Jot67WlE9WKAubBF3TJAQ4NeC5326BStA0m5RvSWLe1zpIQxzgc5Iccf8A24UUgXIuVnYxOw5kMY5/mHUfPgrVHqtCRr3MtxODCA4h3Qk4H5rn56OoxuELqgEJuvlEzZQTh4c0e7jw3ZWEXZ+86i6B8JY9jI4g82N24BwJLR4DAyppA6SxqtCq5zZ7cUbmnaQ52MHGcfmFj+19O3sZ7ZDueQGjd1z0VRPoVgU9QgiBk72xE+N0j8uIG3OSfkVot1bVvUtUq1q0bmSvhDpS4AxYwc48folIHRx36ktp1aOxG6dnVgdyPNa36rQjsGu+3E2YdWF3KqNL0e1V1RjpoyYoXyPbMZ8g7umG+B55ypuoU3uvvthje7bUkYT47jyo0CVHqtCVkj47kLmxt3uIeMAea1x3tLigfbjmrsikfh8gwMu9fVc7QoanZ0mCavBFE5lIRxHeD3uXAk9ODgePiVl7FqUVmOFunmUGz7WWvsA5AaGgF2OuTn6KaB0zNSpPYHttRFpYXg7uNo4J+QXv7Qp4cfaY8NDXH3ugd8P3XKxaLfusiY+EQMjbPHK3d8WXbgB6EgcrO5p2p1YLBZTEzHwQBxEoBBj5Ix4pSB1Ht1UvDBYj3GQxAbud45LfmsGanRe6YNtxEwAukw74QOpKoYdCuO1R1yTAZ7YZWNDvhYRyfn0+y1x6FqBqGs+GJns9WaCORr+Zy7oT5D5+KUgdKb1QOIM8YcNoPPTd8P3WEupUYI3SSWYmMa8xkl38w6j5qg/0dstbPG1z3NldWO50uXDZndg+GM8LOPR71JzJoYW2jFZmcI5JRl7XgAOJPiMfmlIFxb1OOAMfG+F8ZaHvc6UNDWE4DvUdVKkswxd33krG94cMyfi4zx9Fyk/Zi6+rHBua5rKZYQHcOk3OIHyG78lba3pM+pVaUDHbO7J3uDsFvuEfXkpSBYM1Gk+F0rLMRjaQC4O4BPT75CxGraeZzCLkJlBILd3OR1XP+zzT9oKcBDAREya3Ew8NdGDt9MEkfZSG6RcdXgLomNk9plle3cDgODgOfHqEpAvX3K0dUWnzMbAQCJCfdIPRa4NUoWATDbieGtLjh3gOpVPpenalDAIJg9sLapjLJJg8F+MAtHgFD1KjLFp2kUGObHckZ7NI1vJLHDDz8hhRQOiGraeZGR+2Q75MBo3dcjI+6kx2IZI3SMka5jSQXA8DHVcvPRsWruo0qtaPuXywgzF+DEGhp4HjwFtg0zVYpXMjD2Rulkc8mYFjmu3YAb4HJHKmkDpYpGTRNlicHseNzXDoR5rJRdKgfV0urBKAJI4mscAc8gKUqkBERAEREAREQBERAEREAREQBERAEREAREQBERAEREAVdYj7uUjwPIVitNmPvIjjqOQqyVozyRtFeiIszkCIiAIiIAiDnotzK0j/AA2j1UkpN9GlZMY55w1pKmx1GN5d7x9VuAAGAMBWUTaOF/JFjpnrIcegUhkbI/haB6rNFZJI2jBR6CIeOq1Psws6vH05QltLs2ooUmoD/dsz6uUWSxLJ8TzjyHChyRnLNFdFlJYij+J4z5DkqHLfe7iMbR5nqoiKjk2YSyyZ65znnLiSfVeIiqZBERAbqkwhly7oRgqxFmEjPeN+pwqhFZSo1hkcVRbG1A3rIPpytL9QYPgaXfPhV6JzZLzSZIkuzP6ENHotBcXHLiSfVeIoszcm+wiIoKhERAEREAREQBERAEREAREQGyB2wud6YWuR5kdgLwk/COpWm7di02Dc7DpnD3GefqfRdOPUTuxagYanfZpdb3cOsP8Agb5epXJkvnldLK4ue45JPitz+9uTumneXPd1Kkw0wfEpKR0482KHbNMUakAYCktqtA6le+zN8ysmzsj5+BfJGW6l/wBdr/8Aet/ULP2ZvmVtqV2i3AcniRv6pZL/AMQwNVZii8yPMJkeYXunzZKp3Zab8xnLT1aehV5W1etPgPPdO8ndPuuZyPMJkeYWOTDGfZpHJKJ2gIcAQQQfEL1cfDalgP7qZzPQHhTo9css+Pu3/Pgrll4sl0bLMvk6JFTx6/Gf4kRHq05UqPWKUn+92H/iCyeGa7RoskX8k5FgyaKRocyRjmnxDgVlvb+Jv3WRc9Reb2/ib903t/E37oD1F5vb+Jv3Te38TfugPUXm9v4m/dN7fxN+6A9Reb2/ib903t/E37oD1F5vb+Jv3Te38TfugPUXm9v4m/dN7fxN+6A9Reb2/ib903t/E37oD1F5vb+Jv3Te38TfugPUXm9v4m/dN7fxN+6A9Reb2/ib903t/E37oD1F5vb+Jv3Te38TfugPUXm9v4m/dN7fxN+6A9Reb2/ib903t/E37oD1F5vb+Jv3Te38TfugPUXm9v4m/dN7fxN+6A9Reb2/ib903t/E37oD1F5vb+Jv3Te38TfugPUXm9v4m/dN7fxN+6A9Reb2/ib903t/E37oD1MDOcc+a83t/E37pvb+Jv3QHqLze38Tfum9v4m/dAeovN7fxN+6b2/ib90B6i83t/E37pvb+Jv3QHqYBxx0Xm9v4m/dN7fxN+6A9Reb2/ib903t/E37oD1F5vb+Jv3Te38TfugPUXm9v4m/dN7fxN+6A9TAHgvN7fxN+6b2/ib90B6i83t/E37pvb+Jv3QHoGBgcBF5vb+Jv3Te38TfugPUXm9v4m/dN7fxN+6A9Reb2/ib903t/E37oD1F5vb+Jv3Te38TfugPUXm9v4m/dN7fxN+6ABrQ4uAGT1K9Xm9v4m/dN7fxN+6A9Xm0FwdgZHQpvb+Jv3Te38TfugPcAeCLze38Tfum9v4m/dAeovN7fxN+6b2/ib90B6i83t/E37pvb+Jv3QHqLze38Tfum9v4m/dAeovN7fxN+6b2/ib90B6i83t/E37pvb+Jv3QHqLze38Tfum9v4m/dAeovN7fxN+6b2/ib90B6i83t/E37pvb+Jv3QHqLze38Tfum9v4m/dAeovN7fxN+6b2/ib90B6i83t/E37pvb+Jv3QHqLze38Tfum9v4m/dAeovN7fxN+6b2/ib90BCtQ7Hb2/CfyUdWhLHAguaQfVRX1WE+5IAPIlUcTnnid2iKik9zCz+JM3PkCshNUi+EgnzxlRX2U4fZoZBI/o3jzKkMpj+d30C8OoRD4WuK1u1E/ysH1KfiiyWNdk1kbIx7rQFkqx1+U9C0fRanWZXdZT9DhTyRb3RXRbuc1vxOA+ZWl1uFv8+fkqonPUplRzKvO/gsHagwfCwn58LS+9K74cN+QUXKZUcmZvJJmT5Hv+J5PzKxTKZVSjbCJlMoQETKZQBEymUARMplAETKZQBEymUARMplAETKZQBEymUARMplAETKZQBEyPNMjzQBEyPNeZHmEB6iZHmFW2773Tez1Rzjc6TyHopUWy8IObpG+3qUFN2wEPnI4YPD5rnHOltTulmcXPceSVtZp8r74GSdw7zcTzhb4oeVu3So7MyWOKSPIIVMY0NCMaGhZZWTZxN2ETKZUEBbav/Wof+8b+q1ZWysR7VDz/O39VJK7P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0" tIns="45720" rIns="9143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87630"/>
            <a:ext cx="5064498" cy="264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5292080" y="2348880"/>
            <a:ext cx="777236" cy="197378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/>
            <a:endParaRPr lang="ru-RU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229200"/>
            <a:ext cx="81121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31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188640"/>
            <a:ext cx="3867834" cy="461665"/>
          </a:xfrm>
          <a:prstGeom prst="rect">
            <a:avLst/>
          </a:prstGeom>
        </p:spPr>
        <p:txBody>
          <a:bodyPr wrap="none" lIns="91430" tIns="45720" rIns="91430" bIns="45720">
            <a:spAutoFit/>
          </a:bodyPr>
          <a:lstStyle/>
          <a:p>
            <a:r>
              <a:rPr lang="ru-RU" sz="2400" b="1" dirty="0"/>
              <a:t>Кластер «Пристоличье»</a:t>
            </a:r>
          </a:p>
        </p:txBody>
      </p:sp>
      <p:pic>
        <p:nvPicPr>
          <p:cNvPr id="5" name="Picture 4" descr="Карта Минского райо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504480" cy="4852070"/>
          </a:xfrm>
          <a:prstGeom prst="rect">
            <a:avLst/>
          </a:prstGeom>
          <a:noFill/>
          <a:effectLst>
            <a:glow rad="101600">
              <a:schemeClr val="accent1">
                <a:lumMod val="50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09771" y="1484784"/>
            <a:ext cx="4334229" cy="3662541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algn="ctr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 дальнейшее развитие:</a:t>
            </a:r>
          </a:p>
          <a:p>
            <a:pPr algn="ctr"/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53" indent="-342853" algn="just">
              <a:buFont typeface="Wingdings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промышленный туризм </a:t>
            </a:r>
          </a:p>
          <a:p>
            <a:pPr marL="342853" indent="-342853" algn="just">
              <a:buFont typeface="Wingdings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туризм</a:t>
            </a:r>
          </a:p>
          <a:p>
            <a:pPr marL="342853" indent="-342853" algn="just">
              <a:buFont typeface="Wingdings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оздоровительный туризм</a:t>
            </a:r>
          </a:p>
          <a:p>
            <a:pPr marL="342853" indent="-342853" algn="just">
              <a:buFont typeface="Wingdings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туризм</a:t>
            </a:r>
          </a:p>
          <a:p>
            <a:pPr marL="342853" indent="-342853" algn="just">
              <a:buFont typeface="Wingdings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велосипедный туризм</a:t>
            </a:r>
          </a:p>
          <a:p>
            <a:pPr marL="342853" indent="-342853" algn="just">
              <a:buFont typeface="Wingdings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агроэкотуризм</a:t>
            </a:r>
          </a:p>
          <a:p>
            <a:pPr marL="342853" indent="-342853" algn="just">
              <a:buFont typeface="Wingdings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культурно-познавательный туризм</a:t>
            </a:r>
          </a:p>
          <a:p>
            <a:pPr marL="342853" indent="-342853" algn="just">
              <a:buFont typeface="Wingdings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гастрономический туризм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6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Спасибо за внимание - картинки для презентации » Портал современных  аватарок и картин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0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08777" y="377863"/>
            <a:ext cx="2412820" cy="461665"/>
          </a:xfrm>
          <a:prstGeom prst="rect">
            <a:avLst/>
          </a:prstGeom>
        </p:spPr>
        <p:txBody>
          <a:bodyPr wrap="none" lIns="91430" tIns="45720" rIns="91430" bIns="4572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район</a:t>
            </a:r>
          </a:p>
        </p:txBody>
      </p:sp>
      <p:pic>
        <p:nvPicPr>
          <p:cNvPr id="5" name="Picture 2" descr="https://forumhotel.by/wp-content/uploads/2019/12/1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566" y="2276878"/>
            <a:ext cx="4770916" cy="25306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759239" y="1583781"/>
            <a:ext cx="2232248" cy="784830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algn="ctr"/>
            <a:r>
              <a:rPr lang="ru-RU" sz="1500" spc="-1" dirty="0">
                <a:latin typeface="Times New Roman"/>
                <a:ea typeface="Times New Roman"/>
              </a:rPr>
              <a:t>17 санаторно-курортных               и оздоровительных организаций</a:t>
            </a:r>
            <a:endParaRPr lang="ru-RU" sz="1500" dirty="0"/>
          </a:p>
        </p:txBody>
      </p:sp>
      <p:sp>
        <p:nvSpPr>
          <p:cNvPr id="7" name="TextBox 6"/>
          <p:cNvSpPr txBox="1"/>
          <p:nvPr/>
        </p:nvSpPr>
        <p:spPr>
          <a:xfrm>
            <a:off x="7422386" y="3399358"/>
            <a:ext cx="1683967" cy="323165"/>
          </a:xfrm>
          <a:prstGeom prst="rect">
            <a:avLst/>
          </a:prstGeom>
          <a:noFill/>
        </p:spPr>
        <p:txBody>
          <a:bodyPr wrap="none" lIns="91430" tIns="45720" rIns="91430" bIns="45720" rtlCol="0">
            <a:spAutoFit/>
          </a:bodyPr>
          <a:lstStyle/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267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агроэкоусадеб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96285" y="5445224"/>
            <a:ext cx="3605510" cy="553998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lvl="1" algn="ctr"/>
            <a:r>
              <a:rPr lang="ru-RU" sz="1500" spc="-1" dirty="0">
                <a:solidFill>
                  <a:srgbClr val="000000"/>
                </a:solidFill>
                <a:latin typeface="Times New Roman"/>
                <a:ea typeface="Times New Roman"/>
              </a:rPr>
              <a:t>103 памятника истории и культуры</a:t>
            </a:r>
          </a:p>
          <a:p>
            <a:pPr algn="ctr">
              <a:lnSpc>
                <a:spcPct val="100000"/>
              </a:lnSpc>
            </a:pPr>
            <a:r>
              <a:rPr lang="ru-RU" sz="1500" spc="-1" dirty="0">
                <a:solidFill>
                  <a:srgbClr val="000000"/>
                </a:solidFill>
                <a:latin typeface="Times New Roman"/>
                <a:ea typeface="Times New Roman"/>
              </a:rPr>
              <a:t>республиканского значения</a:t>
            </a:r>
            <a:endParaRPr lang="ru-RU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539758" y="4891226"/>
            <a:ext cx="2142431" cy="553998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 туристический маршрут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3" y="3288926"/>
            <a:ext cx="1641059" cy="78483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77 туристических предприятий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13393" y="4980801"/>
            <a:ext cx="2005254" cy="78483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498 физкультурно-спортивных сооружений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7031" y="1599805"/>
            <a:ext cx="2109688" cy="784830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algn="ctr"/>
            <a:r>
              <a:rPr lang="ru-RU" sz="1500" spc="-1" dirty="0">
                <a:latin typeface="Times New Roman"/>
                <a:ea typeface="Times New Roman"/>
              </a:rPr>
              <a:t>28 гостиниц                                 и аналогичных средств размещения</a:t>
            </a:r>
            <a:endParaRPr lang="ru-RU" sz="15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73133" y="1175344"/>
            <a:ext cx="2895782" cy="784830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algn="ctr">
              <a:spcAft>
                <a:spcPts val="1199"/>
              </a:spcAft>
            </a:pPr>
            <a:r>
              <a:rPr lang="ru-RU" sz="1500" spc="-1" dirty="0">
                <a:latin typeface="Times New Roman"/>
                <a:ea typeface="Times New Roman"/>
              </a:rPr>
              <a:t>900 объектов питания,  в том числе 92 объекта придорожного сервиса</a:t>
            </a:r>
            <a:endParaRPr lang="en-US" sz="1500" spc="-1" dirty="0">
              <a:latin typeface="Calibri"/>
            </a:endParaRPr>
          </a:p>
        </p:txBody>
      </p:sp>
      <p:cxnSp>
        <p:nvCxnSpPr>
          <p:cNvPr id="15" name="Прямая со стрелкой 14"/>
          <p:cNvCxnSpPr>
            <a:stCxn id="5" idx="0"/>
            <a:endCxn id="13" idx="2"/>
          </p:cNvCxnSpPr>
          <p:nvPr/>
        </p:nvCxnSpPr>
        <p:spPr>
          <a:xfrm flipV="1">
            <a:off x="4621024" y="1960174"/>
            <a:ext cx="0" cy="3167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483771" y="4359693"/>
            <a:ext cx="460467" cy="3930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2372181" y="2337291"/>
            <a:ext cx="620012" cy="3045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409271" y="4359693"/>
            <a:ext cx="467001" cy="4478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6409256" y="2277146"/>
            <a:ext cx="597227" cy="4569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1763688" y="3537840"/>
            <a:ext cx="471878" cy="76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7" idx="1"/>
          </p:cNvCxnSpPr>
          <p:nvPr/>
        </p:nvCxnSpPr>
        <p:spPr>
          <a:xfrm>
            <a:off x="6986249" y="3545552"/>
            <a:ext cx="436137" cy="153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621024" y="4752734"/>
            <a:ext cx="0" cy="6204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18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66592" y="-73800"/>
            <a:ext cx="2538432" cy="461665"/>
          </a:xfrm>
          <a:prstGeom prst="rect">
            <a:avLst/>
          </a:prstGeom>
        </p:spPr>
        <p:txBody>
          <a:bodyPr wrap="none" lIns="91430" tIns="45720" rIns="91430" bIns="45720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</a:rPr>
              <a:t>ЗАДАЧИ 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30736"/>
            <a:ext cx="4572000" cy="5927264"/>
          </a:xfrm>
          <a:prstGeom prst="rect">
            <a:avLst/>
          </a:prstGeom>
        </p:spPr>
        <p:txBody>
          <a:bodyPr lIns="91430" tIns="45720" rIns="91430" bIns="45720">
            <a:spAutoFit/>
          </a:bodyPr>
          <a:lstStyle/>
          <a:p>
            <a:pPr marL="285711" indent="-285711" algn="just">
              <a:lnSpc>
                <a:spcPts val="1300"/>
              </a:lnSpc>
              <a:buFont typeface="Wingdings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туристической модели экономического кластера</a:t>
            </a:r>
          </a:p>
          <a:p>
            <a:pPr marL="285711" indent="-285711" algn="just">
              <a:lnSpc>
                <a:spcPts val="1300"/>
              </a:lnSpc>
              <a:buFont typeface="Wingdings" pitchFamily="2" charset="2"/>
              <a:buChar char="q"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11" indent="-285711" algn="just">
              <a:lnSpc>
                <a:spcPts val="1300"/>
              </a:lnSpc>
              <a:buFont typeface="Wingdings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экспортоориентированного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туристического продукта</a:t>
            </a:r>
          </a:p>
          <a:p>
            <a:pPr marL="285711" indent="-285711" algn="just">
              <a:lnSpc>
                <a:spcPts val="1300"/>
              </a:lnSpc>
              <a:buFont typeface="Wingdings" pitchFamily="2" charset="2"/>
              <a:buChar char="q"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11" indent="-285711" algn="just">
              <a:lnSpc>
                <a:spcPts val="1300"/>
              </a:lnSpc>
              <a:buFont typeface="Wingdings" pitchFamily="2" charset="2"/>
              <a:buChar char="q"/>
            </a:pPr>
            <a:r>
              <a:rPr lang="ru-RU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Рост объемов и перечня оказываемых туристических услуг объектами туриндустрии</a:t>
            </a:r>
            <a:endParaRPr lang="en-US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11" indent="-285711" algn="just">
              <a:lnSpc>
                <a:spcPts val="1300"/>
              </a:lnSpc>
              <a:buFont typeface="Wingdings" pitchFamily="2" charset="2"/>
              <a:buChar char="q"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11" indent="-285711" algn="just">
              <a:lnSpc>
                <a:spcPts val="1300"/>
              </a:lnSpc>
              <a:buFont typeface="Wingdings" pitchFamily="2" charset="2"/>
              <a:buChar char="q"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11" indent="-285711" algn="just">
              <a:lnSpc>
                <a:spcPts val="1300"/>
              </a:lnSpc>
              <a:buFont typeface="Wingdings" pitchFamily="2" charset="2"/>
              <a:buChar char="q"/>
            </a:pPr>
            <a:r>
              <a:rPr lang="ru-RU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Продвижение потенциала промышленных предприятий                        на туристических рынках</a:t>
            </a:r>
            <a:endParaRPr lang="en-US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11" indent="-285711" algn="just">
              <a:lnSpc>
                <a:spcPts val="1300"/>
              </a:lnSpc>
              <a:buFont typeface="Wingdings" pitchFamily="2" charset="2"/>
              <a:buChar char="q"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11" indent="-285711" algn="just">
              <a:lnSpc>
                <a:spcPts val="1300"/>
              </a:lnSpc>
              <a:buFont typeface="Wingdings" pitchFamily="2" charset="2"/>
              <a:buChar char="q"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11" indent="-285711" algn="just">
              <a:lnSpc>
                <a:spcPts val="1300"/>
              </a:lnSpc>
              <a:buFont typeface="Wingdings" pitchFamily="2" charset="2"/>
              <a:buChar char="q"/>
            </a:pPr>
            <a:r>
              <a:rPr lang="ru-RU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новых туристско-экскурсионных маршрутов</a:t>
            </a:r>
            <a:endParaRPr lang="en-US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11" indent="-285711" algn="just">
              <a:lnSpc>
                <a:spcPts val="1300"/>
              </a:lnSpc>
              <a:buFont typeface="Wingdings" pitchFamily="2" charset="2"/>
              <a:buChar char="q"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11" indent="-285711" algn="just">
              <a:lnSpc>
                <a:spcPts val="1300"/>
              </a:lnSpc>
              <a:buFont typeface="Wingdings" pitchFamily="2" charset="2"/>
              <a:buChar char="q"/>
            </a:pPr>
            <a:r>
              <a:rPr lang="ru-RU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Рост численности организованных туристов</a:t>
            </a:r>
            <a:endParaRPr lang="en-US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11" indent="-285711" algn="just">
              <a:lnSpc>
                <a:spcPts val="1300"/>
              </a:lnSpc>
              <a:buFont typeface="Wingdings" pitchFamily="2" charset="2"/>
              <a:buChar char="q"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11" indent="-285711" algn="just">
              <a:lnSpc>
                <a:spcPts val="1300"/>
              </a:lnSpc>
              <a:buFont typeface="Wingdings" pitchFamily="2" charset="2"/>
              <a:buChar char="q"/>
            </a:pPr>
            <a:r>
              <a:rPr lang="ru-RU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народных ремесел                      и промыслов, национальной культуры</a:t>
            </a:r>
            <a:endParaRPr lang="en-US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11" indent="-285711" algn="just">
              <a:lnSpc>
                <a:spcPts val="1300"/>
              </a:lnSpc>
              <a:buFont typeface="Wingdings" pitchFamily="2" charset="2"/>
              <a:buChar char="q"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11" indent="-285711" algn="just">
              <a:lnSpc>
                <a:spcPts val="1300"/>
              </a:lnSpc>
              <a:buFont typeface="Wingdings" pitchFamily="2" charset="2"/>
              <a:buChar char="q"/>
            </a:pPr>
            <a:r>
              <a:rPr lang="ru-RU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международных связей</a:t>
            </a:r>
          </a:p>
          <a:p>
            <a:pPr marL="285711" indent="-285711" algn="just">
              <a:lnSpc>
                <a:spcPts val="1300"/>
              </a:lnSpc>
              <a:buFont typeface="Wingdings" pitchFamily="2" charset="2"/>
              <a:buChar char="q"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11" indent="-285711" algn="just">
              <a:lnSpc>
                <a:spcPts val="1300"/>
              </a:lnSpc>
              <a:buFont typeface="Wingdings" pitchFamily="2" charset="2"/>
              <a:buChar char="q"/>
            </a:pPr>
            <a:r>
              <a:rPr lang="ru-RU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Устойчивое развитие сельских территорий</a:t>
            </a:r>
            <a:endParaRPr lang="en-US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11" indent="-285711" algn="just">
              <a:lnSpc>
                <a:spcPts val="1300"/>
              </a:lnSpc>
              <a:buFont typeface="Wingdings" pitchFamily="2" charset="2"/>
              <a:buChar char="q"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11" indent="-285711" algn="just">
              <a:lnSpc>
                <a:spcPts val="1300"/>
              </a:lnSpc>
              <a:buFont typeface="Wingdings" pitchFamily="2" charset="2"/>
              <a:buChar char="q"/>
            </a:pPr>
            <a:r>
              <a:rPr lang="ru-RU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малого предпринимательства</a:t>
            </a:r>
            <a:endParaRPr lang="en-US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300"/>
              </a:lnSpc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Aharoni" pitchFamily="2" charset="-79"/>
            </a:endParaRPr>
          </a:p>
          <a:p>
            <a:pPr algn="just">
              <a:lnSpc>
                <a:spcPts val="1300"/>
              </a:lnSpc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Aharoni" pitchFamily="2" charset="-79"/>
            </a:endParaRPr>
          </a:p>
          <a:p>
            <a:pPr algn="just">
              <a:lnSpc>
                <a:spcPts val="1300"/>
              </a:lnSpc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Aharoni" pitchFamily="2" charset="-79"/>
            </a:endParaRPr>
          </a:p>
          <a:p>
            <a:pPr algn="just">
              <a:lnSpc>
                <a:spcPts val="1300"/>
              </a:lnSpc>
            </a:pPr>
            <a:endParaRPr lang="ru-RU" sz="2400" spc="50" dirty="0">
              <a:ln w="13500">
                <a:solidFill>
                  <a:srgbClr val="7A7A7A">
                    <a:shade val="2500"/>
                    <a:alpha val="6500"/>
                  </a:srgbClr>
                </a:solidFill>
                <a:prstDash val="solid"/>
              </a:ln>
              <a:solidFill>
                <a:srgbClr val="00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Aharoni" pitchFamily="2" charset="-79"/>
            </a:endParaRPr>
          </a:p>
        </p:txBody>
      </p:sp>
      <p:pic>
        <p:nvPicPr>
          <p:cNvPr id="2050" name="Picture 2" descr="Эксклюзивные народные промыслы Беларуси: лучшие сувениры для туристов или  друзей из-за рубежа | TROFEI.by | Отдых и путешествия в Беларуси :: туризм,  рыбалка, ох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6712"/>
            <a:ext cx="3802609" cy="250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Туристско-экскурсионные маршруты по Гродненской области. ГУО &amp;quot;Ясли-сад №3  г.Ошмяны&amp;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0" tIns="45720" rIns="9143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AutoShape 6" descr="Туристско-экскурсионные маршруты по Гродненской области. ГУО &amp;quot;Ясли-сад №3  г.Ошмяны&amp;quot;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0" tIns="45720" rIns="9143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2056" name="Picture 8" descr="Отдых и туризм в Мин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3802609" cy="295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07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PNAS: Облака ускоряют процессы глобального потепле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38" y="433618"/>
            <a:ext cx="9156737" cy="642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0"/>
            <a:ext cx="6157050" cy="461665"/>
          </a:xfrm>
          <a:prstGeom prst="rect">
            <a:avLst/>
          </a:prstGeom>
        </p:spPr>
        <p:txBody>
          <a:bodyPr wrap="none" lIns="91430" tIns="45720" rIns="91430" bIns="45720">
            <a:spAutoFit/>
          </a:bodyPr>
          <a:lstStyle/>
          <a:p>
            <a:r>
              <a:rPr lang="ru-RU" sz="2400" b="1" dirty="0"/>
              <a:t>Мероприятия в рамках реализации проекта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01236" y="1484794"/>
            <a:ext cx="7139377" cy="4093428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marL="342853" indent="-342853">
              <a:buFont typeface="Wingdings" pitchFamily="2" charset="2"/>
              <a:buChar char="ü"/>
            </a:pPr>
            <a:r>
              <a:rPr lang="ru-RU" sz="2000" dirty="0">
                <a:solidFill>
                  <a:srgbClr val="00B050"/>
                </a:solidFill>
              </a:rPr>
              <a:t>Разработка концепции создания туристического кластера</a:t>
            </a:r>
          </a:p>
          <a:p>
            <a:pPr marL="342853" indent="-342853">
              <a:buFont typeface="Wingdings" pitchFamily="2" charset="2"/>
              <a:buChar char="ü"/>
            </a:pPr>
            <a:r>
              <a:rPr lang="ru-RU" sz="2000" dirty="0">
                <a:solidFill>
                  <a:srgbClr val="00B050"/>
                </a:solidFill>
              </a:rPr>
              <a:t>Разработка логотипа туристического кластера</a:t>
            </a:r>
          </a:p>
          <a:p>
            <a:pPr marL="342853" indent="-342853">
              <a:buFont typeface="Wingdings" pitchFamily="2" charset="2"/>
              <a:buChar char="ü"/>
            </a:pPr>
            <a:r>
              <a:rPr lang="ru-RU" sz="2000" dirty="0">
                <a:solidFill>
                  <a:srgbClr val="00B050"/>
                </a:solidFill>
              </a:rPr>
              <a:t>Установка туристско-информационных знаков к объектам</a:t>
            </a:r>
          </a:p>
          <a:p>
            <a:pPr marL="342853" indent="-342853">
              <a:buFont typeface="Wingdings" pitchFamily="2" charset="2"/>
              <a:buChar char="ü"/>
            </a:pPr>
            <a:r>
              <a:rPr lang="ru-RU" sz="2000" dirty="0">
                <a:solidFill>
                  <a:srgbClr val="00B050"/>
                </a:solidFill>
              </a:rPr>
              <a:t>Создание интерактивной туристической карты Минского района</a:t>
            </a:r>
          </a:p>
          <a:p>
            <a:pPr marL="342853" indent="-342853">
              <a:buFont typeface="Wingdings" pitchFamily="2" charset="2"/>
              <a:buChar char="ü"/>
            </a:pPr>
            <a:r>
              <a:rPr lang="ru-RU" sz="2000" dirty="0">
                <a:solidFill>
                  <a:srgbClr val="00B050"/>
                </a:solidFill>
              </a:rPr>
              <a:t>Издание рекламной продукции, видеоматериалов</a:t>
            </a:r>
          </a:p>
          <a:p>
            <a:pPr marL="342853" indent="-342853">
              <a:buFont typeface="Arial" pitchFamily="34" charset="0"/>
              <a:buChar char="•"/>
            </a:pPr>
            <a:r>
              <a:rPr lang="ru-RU" sz="2000" dirty="0">
                <a:solidFill>
                  <a:srgbClr val="FF0000"/>
                </a:solidFill>
              </a:rPr>
              <a:t>Развитие сопутствующей инфраструктуры на территории кластера (</a:t>
            </a:r>
            <a:r>
              <a:rPr lang="ru-RU" sz="2000" dirty="0" smtClean="0">
                <a:solidFill>
                  <a:srgbClr val="FF0000"/>
                </a:solidFill>
              </a:rPr>
              <a:t>точки по продаже </a:t>
            </a:r>
            <a:r>
              <a:rPr lang="ru-RU" sz="2000" dirty="0">
                <a:solidFill>
                  <a:srgbClr val="FF0000"/>
                </a:solidFill>
              </a:rPr>
              <a:t>сувенирной продукции, </a:t>
            </a:r>
            <a:r>
              <a:rPr lang="ru-RU" sz="2000" dirty="0" err="1">
                <a:solidFill>
                  <a:srgbClr val="FF0000"/>
                </a:solidFill>
              </a:rPr>
              <a:t>билборды</a:t>
            </a:r>
            <a:r>
              <a:rPr lang="ru-RU" sz="2000" dirty="0">
                <a:solidFill>
                  <a:srgbClr val="FF0000"/>
                </a:solidFill>
              </a:rPr>
              <a:t>, стенды и т.д</a:t>
            </a:r>
            <a:r>
              <a:rPr lang="ru-RU" sz="2000" dirty="0" smtClean="0">
                <a:solidFill>
                  <a:srgbClr val="FF0000"/>
                </a:solidFill>
              </a:rPr>
              <a:t>.)</a:t>
            </a:r>
            <a:endParaRPr lang="ru-RU" sz="2000" dirty="0">
              <a:solidFill>
                <a:srgbClr val="FF0000"/>
              </a:solidFill>
            </a:endParaRPr>
          </a:p>
          <a:p>
            <a:pPr marL="342853" indent="-342853">
              <a:buFont typeface="Arial" pitchFamily="34" charset="0"/>
              <a:buChar char="•"/>
            </a:pPr>
            <a:r>
              <a:rPr lang="ru-RU" sz="2000" dirty="0">
                <a:solidFill>
                  <a:srgbClr val="FF0000"/>
                </a:solidFill>
              </a:rPr>
              <a:t>Разработка программы маркетинговых мероприятий по продвижению туристических продуктов </a:t>
            </a:r>
            <a:r>
              <a:rPr lang="ru-RU" sz="2000" dirty="0" smtClean="0">
                <a:solidFill>
                  <a:srgbClr val="FF0000"/>
                </a:solidFill>
              </a:rPr>
              <a:t>кластера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AutoShape 2" descr="60+ очень красивых фотографии неба и обла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0" tIns="45720" rIns="9143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60+ очень красивых фотографии неба и облаков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0" tIns="45720" rIns="9143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5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2880320" cy="26642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35896" y="1412776"/>
            <a:ext cx="5220072" cy="1573572"/>
          </a:xfrm>
          <a:prstGeom prst="rect">
            <a:avLst/>
          </a:prstGeom>
        </p:spPr>
        <p:txBody>
          <a:bodyPr vert="horz" wrap="square" lIns="0" tIns="7112" rIns="0" bIns="0" rtlCol="0">
            <a:spAutoFit/>
          </a:bodyPr>
          <a:lstStyle/>
          <a:p>
            <a:pPr marL="7112" marR="2845" indent="-356" algn="ctr" defTabSz="512060">
              <a:lnSpc>
                <a:spcPct val="116599"/>
              </a:lnSpc>
              <a:spcBef>
                <a:spcPts val="56"/>
              </a:spcBef>
            </a:pPr>
            <a:r>
              <a:rPr sz="2900" spc="-56" dirty="0">
                <a:solidFill>
                  <a:prstClr val="black"/>
                </a:solidFill>
                <a:latin typeface="Microsoft Sans Serif"/>
                <a:cs typeface="Microsoft Sans Serif"/>
              </a:rPr>
              <a:t>В </a:t>
            </a:r>
            <a:r>
              <a:rPr sz="2900" spc="20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состав</a:t>
            </a:r>
            <a:r>
              <a:rPr sz="2900" spc="2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900" spc="22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кластер</a:t>
            </a:r>
            <a:r>
              <a:rPr lang="ru-RU" sz="2900" spc="22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а</a:t>
            </a:r>
            <a:r>
              <a:rPr sz="2900" spc="22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900" spc="142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вошли</a:t>
            </a:r>
            <a:r>
              <a:rPr sz="2900" spc="142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2900" spc="142" dirty="0">
                <a:solidFill>
                  <a:prstClr val="black"/>
                </a:solidFill>
                <a:latin typeface="Microsoft Sans Serif"/>
                <a:cs typeface="Microsoft Sans Serif"/>
              </a:rPr>
              <a:t/>
            </a:r>
            <a:br>
              <a:rPr lang="ru-RU" sz="2900" spc="142" dirty="0">
                <a:solidFill>
                  <a:prstClr val="black"/>
                </a:solidFill>
                <a:latin typeface="Microsoft Sans Serif"/>
                <a:cs typeface="Microsoft Sans Serif"/>
              </a:rPr>
            </a:br>
            <a:r>
              <a:rPr sz="2900" spc="42" dirty="0">
                <a:solidFill>
                  <a:prstClr val="black"/>
                </a:solidFill>
                <a:latin typeface="Microsoft Sans Serif"/>
                <a:cs typeface="Microsoft Sans Serif"/>
              </a:rPr>
              <a:t>16 </a:t>
            </a:r>
            <a:r>
              <a:rPr sz="2900" spc="4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900" spc="90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участников</a:t>
            </a:r>
            <a:r>
              <a:rPr sz="2900" spc="-98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,</a:t>
            </a:r>
            <a:r>
              <a:rPr sz="2900" spc="-25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900" spc="109" dirty="0">
                <a:solidFill>
                  <a:prstClr val="black"/>
                </a:solidFill>
                <a:latin typeface="Microsoft Sans Serif"/>
                <a:cs typeface="Microsoft Sans Serif"/>
              </a:rPr>
              <a:t>в</a:t>
            </a:r>
            <a:r>
              <a:rPr sz="2900"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900" spc="73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числе</a:t>
            </a:r>
            <a:r>
              <a:rPr sz="2900"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2900"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/>
            </a:r>
            <a:br>
              <a:rPr lang="ru-RU" sz="2900" spc="-25" dirty="0">
                <a:solidFill>
                  <a:prstClr val="black"/>
                </a:solidFill>
                <a:latin typeface="Microsoft Sans Serif"/>
                <a:cs typeface="Microsoft Sans Serif"/>
              </a:rPr>
            </a:br>
            <a:r>
              <a:rPr sz="2900" spc="45" dirty="0">
                <a:solidFill>
                  <a:prstClr val="black"/>
                </a:solidFill>
                <a:latin typeface="Microsoft Sans Serif"/>
                <a:cs typeface="Microsoft Sans Serif"/>
              </a:rPr>
              <a:t>4 </a:t>
            </a:r>
            <a:r>
              <a:rPr sz="2900" spc="-764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900" spc="36" dirty="0">
                <a:solidFill>
                  <a:prstClr val="black"/>
                </a:solidFill>
                <a:latin typeface="Microsoft Sans Serif"/>
                <a:cs typeface="Microsoft Sans Serif"/>
              </a:rPr>
              <a:t>субъекта</a:t>
            </a:r>
            <a:r>
              <a:rPr sz="2900" spc="-22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900" spc="70" dirty="0">
                <a:solidFill>
                  <a:prstClr val="black"/>
                </a:solidFill>
                <a:latin typeface="Microsoft Sans Serif"/>
                <a:cs typeface="Microsoft Sans Serif"/>
              </a:rPr>
              <a:t>агроэкотуризма</a:t>
            </a:r>
            <a:endParaRPr sz="29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7544" y="188640"/>
            <a:ext cx="8001073" cy="1207509"/>
          </a:xfrm>
          <a:prstGeom prst="rect">
            <a:avLst/>
          </a:prstGeom>
        </p:spPr>
        <p:txBody>
          <a:bodyPr vert="horz" wrap="square" lIns="0" tIns="7112" rIns="0" bIns="0" rtlCol="0">
            <a:normAutofit fontScale="90000"/>
          </a:bodyPr>
          <a:lstStyle/>
          <a:p>
            <a:pPr marL="7468" marR="2845" indent="2102645" algn="ctr">
              <a:lnSpc>
                <a:spcPct val="116500"/>
              </a:lnSpc>
              <a:spcBef>
                <a:spcPts val="56"/>
              </a:spcBef>
            </a:pPr>
            <a:r>
              <a:rPr lang="ru-RU" sz="2700" spc="95" dirty="0"/>
              <a:t/>
            </a:r>
            <a:br>
              <a:rPr lang="ru-RU" sz="2700" spc="95" dirty="0"/>
            </a:br>
            <a:r>
              <a:rPr lang="ru-RU" sz="2700" spc="95" dirty="0"/>
              <a:t>Пилотный проект «Разработка модели </a:t>
            </a:r>
            <a:br>
              <a:rPr lang="ru-RU" sz="2700" spc="95" dirty="0"/>
            </a:br>
            <a:r>
              <a:rPr lang="ru-RU" sz="2700" spc="95" dirty="0"/>
              <a:t>туристического кластера «</a:t>
            </a:r>
            <a:r>
              <a:rPr lang="ru-RU" sz="2700" spc="95" dirty="0" err="1"/>
              <a:t>Пристоличье</a:t>
            </a:r>
            <a:r>
              <a:rPr lang="ru-RU" sz="2700" spc="95" dirty="0"/>
              <a:t>»</a:t>
            </a:r>
            <a:br>
              <a:rPr lang="ru-RU" sz="2700" spc="95" dirty="0"/>
            </a:br>
            <a:endParaRPr sz="2700" spc="95" dirty="0"/>
          </a:p>
        </p:txBody>
      </p:sp>
      <p:pic>
        <p:nvPicPr>
          <p:cNvPr id="6" name="Picture 10" descr="https://realt.by/typo3temp/pics/60/a1/60a13689bd832c408e7fb42ceb31f5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3960440" cy="267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05064"/>
            <a:ext cx="4392488" cy="267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403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820472" cy="1368152"/>
          </a:xfrm>
        </p:spPr>
        <p:txBody>
          <a:bodyPr>
            <a:noAutofit/>
          </a:bodyPr>
          <a:lstStyle/>
          <a:p>
            <a:pPr marL="0" indent="0"/>
            <a:r>
              <a:rPr lang="ru-RU" sz="2400" b="0" dirty="0"/>
              <a:t>Проведение рабочих встреч на различных базах Минского района, с участием субъектов хозяйствования, задействованных в реализации пилотного проекта </a:t>
            </a:r>
          </a:p>
        </p:txBody>
      </p:sp>
      <p:pic>
        <p:nvPicPr>
          <p:cNvPr id="1026" name="Picture 2" descr="F:\СЕМИНАР 25.02.2022\фото для слайдов\рабочая встреча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96044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СЕМИНАР 25.02.2022\фото для слайдов\рабочая встреча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7525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7112"/>
            <a:ext cx="2448272" cy="222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02" y="4437112"/>
            <a:ext cx="2222038" cy="224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6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6198" y="620688"/>
            <a:ext cx="4041706" cy="1800200"/>
          </a:xfrm>
        </p:spPr>
        <p:txBody>
          <a:bodyPr>
            <a:normAutofit/>
          </a:bodyPr>
          <a:lstStyle/>
          <a:p>
            <a:pPr marL="0" indent="0" algn="ctr"/>
            <a:endParaRPr lang="ru-RU" sz="2400" dirty="0"/>
          </a:p>
          <a:p>
            <a:pPr marL="0" indent="0" algn="ctr"/>
            <a:r>
              <a:rPr lang="ru-RU" sz="2200" b="0" dirty="0"/>
              <a:t>Презентация для стран СНГ туристического кластера  «Пристоличье</a:t>
            </a:r>
            <a:r>
              <a:rPr lang="ru-RU" sz="2200" dirty="0"/>
              <a:t>»</a:t>
            </a:r>
          </a:p>
        </p:txBody>
      </p:sp>
      <p:pic>
        <p:nvPicPr>
          <p:cNvPr id="2050" name="Picture 2" descr="F:\СЕМИНАР 25.02.2022\фото для слайдов\19 апреля 2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2656"/>
            <a:ext cx="4794679" cy="316835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СЕМИНАР 25.02.2022\фото для слайдов\94C114A6-F389-4672-8716-260001CD0AB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21881"/>
            <a:ext cx="5484580" cy="3256397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3645025"/>
            <a:ext cx="3600400" cy="1200329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algn="ctr"/>
            <a:r>
              <a:rPr lang="ru-RU" sz="2400" dirty="0"/>
              <a:t>на базе филиала «Робинсон клуб» ООО «Табак-</a:t>
            </a:r>
            <a:r>
              <a:rPr lang="ru-RU" sz="2400" dirty="0" err="1"/>
              <a:t>инвест</a:t>
            </a:r>
            <a:r>
              <a:rPr lang="ru-RU" sz="24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5324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0"/>
            <a:ext cx="7543800" cy="814185"/>
          </a:xfrm>
        </p:spPr>
        <p:txBody>
          <a:bodyPr>
            <a:noAutofit/>
          </a:bodyPr>
          <a:lstStyle/>
          <a:p>
            <a:pPr marL="0" indent="0" algn="ctr"/>
            <a:r>
              <a:rPr lang="ru-RU" sz="2400" dirty="0"/>
              <a:t>Республиканский велопробег «Во имя Победы!» по маршруту кластера «Пристоличье»</a:t>
            </a:r>
          </a:p>
        </p:txBody>
      </p:sp>
      <p:pic>
        <p:nvPicPr>
          <p:cNvPr id="1026" name="Picture 2" descr="F:\Велопробег 2021\IMG_18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4" y="1287900"/>
            <a:ext cx="4664720" cy="2861179"/>
          </a:xfrm>
          <a:prstGeom prst="round2DiagRect">
            <a:avLst>
              <a:gd name="adj1" fmla="val 16667"/>
              <a:gd name="adj2" fmla="val 553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Велопробег 2021\маршрут вел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89700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Велопробег 2021\DSC_02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0" y="4365106"/>
            <a:ext cx="2456956" cy="208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Велопробег 2021\IMG_19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65106"/>
            <a:ext cx="2304256" cy="208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Велопробег 2021\DSC_04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0848"/>
            <a:ext cx="2232248" cy="166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Велопробег 2021\DSC_056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488" y="1340768"/>
            <a:ext cx="230425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98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980728"/>
            <a:ext cx="4608512" cy="28803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520" y="4005064"/>
            <a:ext cx="2736304" cy="25922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59832" y="5229200"/>
            <a:ext cx="1800200" cy="136815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932040" y="1412776"/>
            <a:ext cx="3866833" cy="2550270"/>
          </a:xfrm>
          <a:prstGeom prst="rect">
            <a:avLst/>
          </a:prstGeom>
        </p:spPr>
        <p:txBody>
          <a:bodyPr vert="horz" wrap="square" lIns="0" tIns="64719" rIns="0" bIns="0" rtlCol="0">
            <a:spAutoFit/>
          </a:bodyPr>
          <a:lstStyle/>
          <a:p>
            <a:pPr marL="7112" algn="ctr" defTabSz="511992">
              <a:spcBef>
                <a:spcPts val="510"/>
              </a:spcBef>
              <a:buFont typeface="Arial" pitchFamily="34" charset="0"/>
              <a:buChar char="•"/>
            </a:pPr>
            <a:r>
              <a:rPr lang="ru-RU" sz="2400" spc="-134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400" spc="-134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РСТЦ</a:t>
            </a:r>
            <a:r>
              <a:rPr sz="2400" spc="-14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400" spc="-126" dirty="0">
                <a:solidFill>
                  <a:prstClr val="black"/>
                </a:solidFill>
                <a:latin typeface="Microsoft Sans Serif"/>
                <a:cs typeface="Microsoft Sans Serif"/>
              </a:rPr>
              <a:t>«</a:t>
            </a:r>
            <a:r>
              <a:rPr sz="2400" spc="-126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ДОСААФ»</a:t>
            </a:r>
            <a:r>
              <a:rPr lang="ru-RU" sz="2400" spc="-126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;</a:t>
            </a:r>
            <a:endParaRPr lang="ru-RU" sz="2400" dirty="0" smtClean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7112" algn="ctr" defTabSz="511992">
              <a:spcBef>
                <a:spcPts val="510"/>
              </a:spcBef>
              <a:buFont typeface="Arial" pitchFamily="34" charset="0"/>
              <a:buChar char="•"/>
            </a:pPr>
            <a:r>
              <a:rPr sz="2400" spc="53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агроэкоусадьбы</a:t>
            </a:r>
            <a:r>
              <a:rPr sz="2400" spc="-25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400" spc="17" dirty="0">
                <a:solidFill>
                  <a:prstClr val="black"/>
                </a:solidFill>
                <a:latin typeface="Microsoft Sans Serif"/>
                <a:cs typeface="Microsoft Sans Serif"/>
              </a:rPr>
              <a:t>кластера</a:t>
            </a:r>
            <a:endParaRPr sz="24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84631" marR="2845" indent="-77874" defTabSz="511992">
              <a:lnSpc>
                <a:spcPts val="3276"/>
              </a:lnSpc>
              <a:spcBef>
                <a:spcPts val="73"/>
              </a:spcBef>
            </a:pPr>
            <a:r>
              <a:rPr sz="2400" spc="31" dirty="0">
                <a:solidFill>
                  <a:prstClr val="black"/>
                </a:solidFill>
                <a:latin typeface="Microsoft Sans Serif"/>
                <a:cs typeface="Microsoft Sans Serif"/>
              </a:rPr>
              <a:t>«Запасной </a:t>
            </a:r>
            <a:r>
              <a:rPr sz="2400" spc="70" dirty="0">
                <a:solidFill>
                  <a:prstClr val="black"/>
                </a:solidFill>
                <a:latin typeface="Microsoft Sans Serif"/>
                <a:cs typeface="Microsoft Sans Serif"/>
              </a:rPr>
              <a:t>планеты </a:t>
            </a:r>
            <a:r>
              <a:rPr sz="2400" spc="8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нет</a:t>
            </a:r>
            <a:r>
              <a:rPr sz="2400" spc="8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!»</a:t>
            </a:r>
            <a:r>
              <a:rPr lang="ru-RU" sz="2400" spc="8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;</a:t>
            </a:r>
          </a:p>
          <a:p>
            <a:pPr marL="84631" marR="2845" indent="-77874" algn="ctr" defTabSz="511992">
              <a:lnSpc>
                <a:spcPts val="3276"/>
              </a:lnSpc>
              <a:spcBef>
                <a:spcPts val="73"/>
              </a:spcBef>
              <a:buFont typeface="Arial" pitchFamily="34" charset="0"/>
              <a:buChar char="•"/>
            </a:pPr>
            <a:r>
              <a:rPr lang="ru-RU" sz="2400" spc="59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400" spc="59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храм</a:t>
            </a:r>
            <a:r>
              <a:rPr sz="2400" spc="-31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400" spc="56" dirty="0">
                <a:solidFill>
                  <a:prstClr val="black"/>
                </a:solidFill>
                <a:latin typeface="Microsoft Sans Serif"/>
                <a:cs typeface="Microsoft Sans Serif"/>
              </a:rPr>
              <a:t>Архистратига</a:t>
            </a:r>
            <a:r>
              <a:rPr sz="2400" spc="-31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400" spc="67" dirty="0">
                <a:solidFill>
                  <a:prstClr val="black"/>
                </a:solidFill>
                <a:latin typeface="Microsoft Sans Serif"/>
                <a:cs typeface="Microsoft Sans Serif"/>
              </a:rPr>
              <a:t>Михаила.</a:t>
            </a:r>
            <a:endParaRPr sz="24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05064"/>
            <a:ext cx="1800200" cy="112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20940" cy="548640"/>
          </a:xfrm>
        </p:spPr>
        <p:txBody>
          <a:bodyPr/>
          <a:lstStyle/>
          <a:p>
            <a:pPr algn="ctr"/>
            <a:r>
              <a:rPr lang="ru-RU" sz="2400" b="1" cap="none" dirty="0" smtClean="0"/>
              <a:t>Выездной семинар Национального агентства по туризму по маршруту</a:t>
            </a:r>
            <a:endParaRPr lang="ru-RU" sz="2400" b="1" cap="none" dirty="0"/>
          </a:p>
        </p:txBody>
      </p:sp>
    </p:spTree>
    <p:extLst>
      <p:ext uri="{BB962C8B-B14F-4D97-AF65-F5344CB8AC3E}">
        <p14:creationId xmlns:p14="http://schemas.microsoft.com/office/powerpoint/2010/main" val="3512087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630</TotalTime>
  <Words>319</Words>
  <Application>Microsoft Office PowerPoint</Application>
  <PresentationFormat>Экран (4:3)</PresentationFormat>
  <Paragraphs>78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 Пилотный проект «Разработка модели  туристического кластера «Пристоличье» </vt:lpstr>
      <vt:lpstr>Презентация PowerPoint</vt:lpstr>
      <vt:lpstr>Презентация PowerPoint</vt:lpstr>
      <vt:lpstr>Презентация PowerPoint</vt:lpstr>
      <vt:lpstr>Выездной семинар Национального агентства по туризму по маршруту</vt:lpstr>
      <vt:lpstr>Участие в  региональных и международных  выставках</vt:lpstr>
      <vt:lpstr>Участие субъектов агроэкотуризма, входящих в пилотный проект, в  республиканском конкурсе "Познай Беларусь"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Малашкевич Инга Станиславовна</cp:lastModifiedBy>
  <cp:revision>48</cp:revision>
  <dcterms:created xsi:type="dcterms:W3CDTF">2022-02-07T08:03:43Z</dcterms:created>
  <dcterms:modified xsi:type="dcterms:W3CDTF">2022-05-19T08:44:04Z</dcterms:modified>
</cp:coreProperties>
</file>